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59" r:id="rId5"/>
    <p:sldId id="262" r:id="rId6"/>
    <p:sldId id="263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8" r:id="rId20"/>
    <p:sldId id="287" r:id="rId21"/>
    <p:sldId id="289" r:id="rId22"/>
    <p:sldId id="290" r:id="rId23"/>
    <p:sldId id="276" r:id="rId24"/>
    <p:sldId id="293" r:id="rId25"/>
    <p:sldId id="277" r:id="rId26"/>
    <p:sldId id="279" r:id="rId27"/>
    <p:sldId id="280" r:id="rId28"/>
    <p:sldId id="278" r:id="rId29"/>
    <p:sldId id="281" r:id="rId30"/>
    <p:sldId id="284" r:id="rId31"/>
    <p:sldId id="286" r:id="rId32"/>
    <p:sldId id="285" r:id="rId33"/>
    <p:sldId id="282" r:id="rId34"/>
    <p:sldId id="283" r:id="rId35"/>
    <p:sldId id="291" r:id="rId36"/>
    <p:sldId id="292" r:id="rId37"/>
    <p:sldId id="294" r:id="rId38"/>
    <p:sldId id="29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59A5"/>
    <a:srgbClr val="9071B3"/>
    <a:srgbClr val="3278A8"/>
    <a:srgbClr val="2C6A94"/>
    <a:srgbClr val="99CDD7"/>
    <a:srgbClr val="FF6600"/>
    <a:srgbClr val="75539B"/>
    <a:srgbClr val="00FF00"/>
    <a:srgbClr val="00CC00"/>
    <a:srgbClr val="015F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40" autoAdjust="0"/>
    <p:restoredTop sz="96785" autoAdjust="0"/>
  </p:normalViewPr>
  <p:slideViewPr>
    <p:cSldViewPr snapToGrid="0">
      <p:cViewPr varScale="1">
        <p:scale>
          <a:sx n="70" d="100"/>
          <a:sy n="70" d="100"/>
        </p:scale>
        <p:origin x="62" y="1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6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6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9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6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44113-E362-4842-817B-DFF348A3A24A}" type="datetimeFigureOut">
              <a:rPr lang="en-US" smtClean="0"/>
              <a:t>11/10/2015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3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5503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2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55" name="Straight Connector 154"/>
          <p:cNvCxnSpPr>
            <a:stCxn id="127" idx="1"/>
            <a:endCxn id="25" idx="5"/>
          </p:cNvCxnSpPr>
          <p:nvPr/>
        </p:nvCxnSpPr>
        <p:spPr>
          <a:xfrm flipV="1">
            <a:off x="5014245" y="2397647"/>
            <a:ext cx="1397383" cy="44786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21" idx="0"/>
            <a:endCxn id="49" idx="4"/>
          </p:cNvCxnSpPr>
          <p:nvPr/>
        </p:nvCxnSpPr>
        <p:spPr>
          <a:xfrm flipV="1">
            <a:off x="5159244" y="3837607"/>
            <a:ext cx="1777036" cy="2434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2"/>
            <a:endCxn id="31" idx="6"/>
          </p:cNvCxnSpPr>
          <p:nvPr/>
        </p:nvCxnSpPr>
        <p:spPr>
          <a:xfrm flipH="1" flipV="1">
            <a:off x="6828607" y="2876515"/>
            <a:ext cx="90701" cy="3838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6919308" y="3341784"/>
            <a:ext cx="56723" cy="45607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4962474" y="2939263"/>
            <a:ext cx="12939" cy="50622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3070174" y="318528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6462152" y="2279466"/>
            <a:ext cx="574478" cy="676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37" idx="4"/>
            <a:endCxn id="61" idx="1"/>
          </p:cNvCxnSpPr>
          <p:nvPr/>
        </p:nvCxnSpPr>
        <p:spPr>
          <a:xfrm flipH="1">
            <a:off x="8424331" y="2565610"/>
            <a:ext cx="544237" cy="238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61" idx="4"/>
            <a:endCxn id="55" idx="0"/>
          </p:cNvCxnSpPr>
          <p:nvPr/>
        </p:nvCxnSpPr>
        <p:spPr>
          <a:xfrm flipH="1">
            <a:off x="7724318" y="2605736"/>
            <a:ext cx="660737" cy="10009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55" idx="4"/>
          </p:cNvCxnSpPr>
          <p:nvPr/>
        </p:nvCxnSpPr>
        <p:spPr>
          <a:xfrm flipV="1">
            <a:off x="6866569" y="2705835"/>
            <a:ext cx="797785" cy="13271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73" idx="5"/>
            <a:endCxn id="91" idx="0"/>
          </p:cNvCxnSpPr>
          <p:nvPr/>
        </p:nvCxnSpPr>
        <p:spPr>
          <a:xfrm flipH="1">
            <a:off x="8940512" y="2982399"/>
            <a:ext cx="561263" cy="655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91" idx="4"/>
            <a:endCxn id="67" idx="0"/>
          </p:cNvCxnSpPr>
          <p:nvPr/>
        </p:nvCxnSpPr>
        <p:spPr>
          <a:xfrm flipH="1">
            <a:off x="8092150" y="3047902"/>
            <a:ext cx="799408" cy="827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6960040" y="3130658"/>
            <a:ext cx="1070330" cy="17039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85" idx="4"/>
            <a:endCxn id="97" idx="0"/>
          </p:cNvCxnSpPr>
          <p:nvPr/>
        </p:nvCxnSpPr>
        <p:spPr>
          <a:xfrm flipH="1">
            <a:off x="8695812" y="3454556"/>
            <a:ext cx="526713" cy="15117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79" idx="4"/>
            <a:endCxn id="49" idx="0"/>
          </p:cNvCxnSpPr>
          <p:nvPr/>
        </p:nvCxnSpPr>
        <p:spPr>
          <a:xfrm flipH="1">
            <a:off x="7015782" y="3705305"/>
            <a:ext cx="938394" cy="13230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115" idx="3"/>
          </p:cNvCxnSpPr>
          <p:nvPr/>
        </p:nvCxnSpPr>
        <p:spPr>
          <a:xfrm>
            <a:off x="5138196" y="4131914"/>
            <a:ext cx="795569" cy="20914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09" idx="3"/>
            <a:endCxn id="115" idx="7"/>
          </p:cNvCxnSpPr>
          <p:nvPr/>
        </p:nvCxnSpPr>
        <p:spPr>
          <a:xfrm flipH="1">
            <a:off x="6007603" y="4398724"/>
            <a:ext cx="1196545" cy="161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03" idx="3"/>
            <a:endCxn id="109" idx="7"/>
          </p:cNvCxnSpPr>
          <p:nvPr/>
        </p:nvCxnSpPr>
        <p:spPr>
          <a:xfrm flipH="1" flipV="1">
            <a:off x="7246780" y="4441356"/>
            <a:ext cx="479872" cy="654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3859172" y="2884348"/>
            <a:ext cx="1061326" cy="3009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Group 274"/>
          <p:cNvGrpSpPr/>
          <p:nvPr/>
        </p:nvGrpSpPr>
        <p:grpSpPr>
          <a:xfrm>
            <a:off x="8778919" y="23532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9" name="Straight Connector 38"/>
                <p:cNvCxnSpPr>
                  <a:stCxn id="38" idx="0"/>
                  <a:endCxn id="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>
                  <a:stCxn id="38" idx="2"/>
                  <a:endCxn id="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Oval 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7" name="Rounded Rectangle 19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170" name="Straight Connector 169"/>
          <p:cNvCxnSpPr>
            <a:stCxn id="7" idx="4"/>
            <a:endCxn id="13" idx="1"/>
          </p:cNvCxnSpPr>
          <p:nvPr/>
        </p:nvCxnSpPr>
        <p:spPr>
          <a:xfrm flipH="1">
            <a:off x="7632410" y="2163251"/>
            <a:ext cx="489846" cy="22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3" idx="4"/>
            <a:endCxn id="19" idx="0"/>
          </p:cNvCxnSpPr>
          <p:nvPr/>
        </p:nvCxnSpPr>
        <p:spPr>
          <a:xfrm flipH="1">
            <a:off x="7080624" y="2202976"/>
            <a:ext cx="510163" cy="582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/>
          <p:cNvGrpSpPr/>
          <p:nvPr/>
        </p:nvGrpSpPr>
        <p:grpSpPr>
          <a:xfrm>
            <a:off x="7387599" y="1975406"/>
            <a:ext cx="567388" cy="455139"/>
            <a:chOff x="7050245" y="1262503"/>
            <a:chExt cx="567388" cy="455139"/>
          </a:xfrm>
        </p:grpSpPr>
        <p:grpSp>
          <p:nvGrpSpPr>
            <p:cNvPr id="12" name="Group 11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" name="Straight Connector 14"/>
              <p:cNvCxnSpPr>
                <a:stCxn id="14" idx="0"/>
                <a:endCxn id="1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4" idx="2"/>
                <a:endCxn id="1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0" name="Rounded Rectangle 199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6814319" y="2020710"/>
            <a:ext cx="585426" cy="481067"/>
            <a:chOff x="6624893" y="1473646"/>
            <a:chExt cx="585426" cy="481067"/>
          </a:xfrm>
        </p:grpSpPr>
        <p:grpSp>
          <p:nvGrpSpPr>
            <p:cNvPr id="17" name="Group 16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" name="Straight Connector 20"/>
                <p:cNvCxnSpPr>
                  <a:stCxn id="20" idx="0"/>
                  <a:endCxn id="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>
                  <a:stCxn id="20" idx="2"/>
                  <a:endCxn id="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6462152" y="2397647"/>
            <a:ext cx="339612" cy="41406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/>
          <p:cNvGrpSpPr/>
          <p:nvPr/>
        </p:nvGrpSpPr>
        <p:grpSpPr>
          <a:xfrm>
            <a:off x="6103440" y="2038937"/>
            <a:ext cx="666898" cy="666898"/>
            <a:chOff x="5859355" y="1777583"/>
            <a:chExt cx="666898" cy="666898"/>
          </a:xfrm>
        </p:grpSpPr>
        <p:grpSp>
          <p:nvGrpSpPr>
            <p:cNvPr id="23" name="Group 22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" name="Straight Connector 26"/>
                <p:cNvCxnSpPr>
                  <a:stCxn id="26" idx="0"/>
                  <a:endCxn id="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>
                  <a:stCxn id="26" idx="2"/>
                  <a:endCxn id="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5" name="Group 20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6" name="Rounded Rectangle 20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277" name="Group 276"/>
          <p:cNvGrpSpPr/>
          <p:nvPr/>
        </p:nvGrpSpPr>
        <p:grpSpPr>
          <a:xfrm>
            <a:off x="7414498" y="2425999"/>
            <a:ext cx="638879" cy="559674"/>
            <a:chOff x="7176787" y="1970319"/>
            <a:chExt cx="638879" cy="559674"/>
          </a:xfrm>
        </p:grpSpPr>
        <p:grpSp>
          <p:nvGrpSpPr>
            <p:cNvPr id="53" name="Group 52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7" name="Straight Connector 56"/>
                <p:cNvCxnSpPr>
                  <a:stCxn id="56" idx="0"/>
                  <a:endCxn id="5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>
                  <a:stCxn id="56" idx="2"/>
                  <a:endCxn id="5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Oval 5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9" name="Rounded Rectangle 20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276" name="Group 275"/>
          <p:cNvGrpSpPr/>
          <p:nvPr/>
        </p:nvGrpSpPr>
        <p:grpSpPr>
          <a:xfrm>
            <a:off x="8193320" y="2390994"/>
            <a:ext cx="559598" cy="429485"/>
            <a:chOff x="8010589" y="1795715"/>
            <a:chExt cx="559598" cy="429485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3" name="Straight Connector 62"/>
                <p:cNvCxnSpPr>
                  <a:stCxn id="62" idx="0"/>
                  <a:endCxn id="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stCxn id="62" idx="2"/>
                  <a:endCxn id="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Oval 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2" name="Rounded Rectangle 2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TextBox 2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271" name="Group 270"/>
          <p:cNvGrpSpPr/>
          <p:nvPr/>
        </p:nvGrpSpPr>
        <p:grpSpPr>
          <a:xfrm>
            <a:off x="7950807" y="1971229"/>
            <a:ext cx="550476" cy="384044"/>
            <a:chOff x="7493234" y="1087228"/>
            <a:chExt cx="550476" cy="384044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" name="Straight Connector 8"/>
                <p:cNvCxnSpPr>
                  <a:stCxn id="8" idx="0"/>
                  <a:endCxn id="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>
                  <a:stCxn id="8" idx="2"/>
                  <a:endCxn id="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Oval 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5" name="Rounded Rectangle 21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278" name="Group 277"/>
          <p:cNvGrpSpPr/>
          <p:nvPr/>
        </p:nvGrpSpPr>
        <p:grpSpPr>
          <a:xfrm>
            <a:off x="6474284" y="2484232"/>
            <a:ext cx="708644" cy="708644"/>
            <a:chOff x="6273361" y="2277120"/>
            <a:chExt cx="708644" cy="708644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" name="Straight Connector 32"/>
                <p:cNvCxnSpPr>
                  <a:stCxn id="32" idx="0"/>
                  <a:endCxn id="3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stCxn id="32" idx="2"/>
                  <a:endCxn id="3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Oval 3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8" name="Rounded Rectangle 21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279" name="Group 278"/>
          <p:cNvGrpSpPr/>
          <p:nvPr/>
        </p:nvGrpSpPr>
        <p:grpSpPr>
          <a:xfrm>
            <a:off x="9299497" y="2746961"/>
            <a:ext cx="588391" cy="437717"/>
            <a:chOff x="9104726" y="2533185"/>
            <a:chExt cx="588391" cy="437717"/>
          </a:xfrm>
        </p:grpSpPr>
        <p:grpSp>
          <p:nvGrpSpPr>
            <p:cNvPr id="71" name="Group 70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1" name="Rounded Rectangle 22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280" name="Group 279"/>
          <p:cNvGrpSpPr/>
          <p:nvPr/>
        </p:nvGrpSpPr>
        <p:grpSpPr>
          <a:xfrm>
            <a:off x="8687577" y="2819447"/>
            <a:ext cx="536554" cy="456912"/>
            <a:chOff x="8400358" y="2631443"/>
            <a:chExt cx="536554" cy="456912"/>
          </a:xfrm>
        </p:grpSpPr>
        <p:grpSp>
          <p:nvGrpSpPr>
            <p:cNvPr id="89" name="Group 88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3" name="Straight Connector 92"/>
                <p:cNvCxnSpPr>
                  <a:stCxn id="92" idx="0"/>
                  <a:endCxn id="9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>
                  <a:stCxn id="92" idx="2"/>
                  <a:endCxn id="9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Oval 9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224" name="Rounded Rectangle 223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281" name="Group 280"/>
          <p:cNvGrpSpPr/>
          <p:nvPr/>
        </p:nvGrpSpPr>
        <p:grpSpPr>
          <a:xfrm>
            <a:off x="7772946" y="2842345"/>
            <a:ext cx="596916" cy="576627"/>
            <a:chOff x="7699763" y="2653000"/>
            <a:chExt cx="596916" cy="576627"/>
          </a:xfrm>
        </p:grpSpPr>
        <p:grpSp>
          <p:nvGrpSpPr>
            <p:cNvPr id="65" name="Group 64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7" name="Rounded Rectangle 22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80" name="Straight Connector 179"/>
          <p:cNvCxnSpPr>
            <a:stCxn id="97" idx="4"/>
            <a:endCxn id="79" idx="0"/>
          </p:cNvCxnSpPr>
          <p:nvPr/>
        </p:nvCxnSpPr>
        <p:spPr>
          <a:xfrm flipH="1">
            <a:off x="8013089" y="3605733"/>
            <a:ext cx="632887" cy="9957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/>
          <p:cNvGrpSpPr/>
          <p:nvPr/>
        </p:nvGrpSpPr>
        <p:grpSpPr>
          <a:xfrm>
            <a:off x="7708699" y="3430372"/>
            <a:ext cx="572333" cy="549866"/>
            <a:chOff x="7708699" y="3430372"/>
            <a:chExt cx="572333" cy="549866"/>
          </a:xfrm>
        </p:grpSpPr>
        <p:grpSp>
          <p:nvGrpSpPr>
            <p:cNvPr id="77" name="Group 76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0" name="Rounded Rectangle 2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300" name="Group 299"/>
          <p:cNvGrpSpPr/>
          <p:nvPr/>
        </p:nvGrpSpPr>
        <p:grpSpPr>
          <a:xfrm>
            <a:off x="6539134" y="2920879"/>
            <a:ext cx="760348" cy="760347"/>
            <a:chOff x="6539134" y="2920879"/>
            <a:chExt cx="760348" cy="760347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5" name="Straight Connector 44"/>
                <p:cNvCxnSpPr>
                  <a:stCxn id="44" idx="0"/>
                  <a:endCxn id="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>
                  <a:stCxn id="44" idx="2"/>
                  <a:endCxn id="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Oval 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3" name="Rounded Rectangle 2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282" name="Group 281"/>
          <p:cNvGrpSpPr/>
          <p:nvPr/>
        </p:nvGrpSpPr>
        <p:grpSpPr>
          <a:xfrm>
            <a:off x="9022300" y="3236070"/>
            <a:ext cx="520610" cy="436972"/>
            <a:chOff x="8877602" y="3703024"/>
            <a:chExt cx="520610" cy="436972"/>
          </a:xfrm>
        </p:grpSpPr>
        <p:grpSp>
          <p:nvGrpSpPr>
            <p:cNvPr id="83" name="Group 82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6" name="Rounded Rectangle 2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283" name="Group 282"/>
          <p:cNvGrpSpPr/>
          <p:nvPr/>
        </p:nvGrpSpPr>
        <p:grpSpPr>
          <a:xfrm>
            <a:off x="8438321" y="3373161"/>
            <a:ext cx="535236" cy="465145"/>
            <a:chOff x="8312696" y="3643825"/>
            <a:chExt cx="535236" cy="465145"/>
          </a:xfrm>
        </p:grpSpPr>
        <p:grpSp>
          <p:nvGrpSpPr>
            <p:cNvPr id="95" name="Group 94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9" name="Rounded Rectangle 23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285" name="Group 284"/>
          <p:cNvGrpSpPr/>
          <p:nvPr/>
        </p:nvGrpSpPr>
        <p:grpSpPr>
          <a:xfrm>
            <a:off x="6605014" y="3466591"/>
            <a:ext cx="742033" cy="742033"/>
            <a:chOff x="6635189" y="3247080"/>
            <a:chExt cx="742033" cy="742033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0" name="Oval 4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1" name="Straight Connector 50"/>
                <p:cNvCxnSpPr>
                  <a:stCxn id="50" idx="0"/>
                  <a:endCxn id="5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>
                  <a:stCxn id="50" idx="2"/>
                  <a:endCxn id="5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Oval 4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1" name="Group 240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2" name="Rounded Rectangle 24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286" name="Group 285"/>
          <p:cNvGrpSpPr/>
          <p:nvPr/>
        </p:nvGrpSpPr>
        <p:grpSpPr>
          <a:xfrm>
            <a:off x="7524190" y="4326227"/>
            <a:ext cx="520610" cy="390780"/>
            <a:chOff x="7013988" y="5781193"/>
            <a:chExt cx="520610" cy="390780"/>
          </a:xfrm>
        </p:grpSpPr>
        <p:grpSp>
          <p:nvGrpSpPr>
            <p:cNvPr id="101" name="Group 10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5" name="Rounded Rectangle 24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87" name="Group 286"/>
          <p:cNvGrpSpPr/>
          <p:nvPr/>
        </p:nvGrpSpPr>
        <p:grpSpPr>
          <a:xfrm>
            <a:off x="6944104" y="4138682"/>
            <a:ext cx="589895" cy="562718"/>
            <a:chOff x="6340864" y="5126223"/>
            <a:chExt cx="589895" cy="562718"/>
          </a:xfrm>
        </p:grpSpPr>
        <p:grpSp>
          <p:nvGrpSpPr>
            <p:cNvPr id="107" name="Group 106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0" name="Oval 1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1" name="Straight Connector 110"/>
                <p:cNvCxnSpPr>
                  <a:stCxn id="110" idx="0"/>
                  <a:endCxn id="1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>
                  <a:stCxn id="110" idx="2"/>
                  <a:endCxn id="1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Oval 1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7" name="Group 246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8" name="Rounded Rectangle 24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TextBox 24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88" name="Group 287"/>
          <p:cNvGrpSpPr/>
          <p:nvPr/>
        </p:nvGrpSpPr>
        <p:grpSpPr>
          <a:xfrm>
            <a:off x="5483359" y="3890653"/>
            <a:ext cx="974647" cy="974645"/>
            <a:chOff x="5454191" y="4288147"/>
            <a:chExt cx="974647" cy="974645"/>
          </a:xfrm>
        </p:grpSpPr>
        <p:grpSp>
          <p:nvGrpSpPr>
            <p:cNvPr id="113" name="Group 112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51" name="Rounded Rectangle 2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TextBox 2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89" name="Group 288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3" name="TextBox 252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4462856" y="2371793"/>
            <a:ext cx="1025112" cy="1025112"/>
            <a:chOff x="4195107" y="2403432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131" name="Group 130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5" name="TextBox 25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92" name="Group 291"/>
          <p:cNvGrpSpPr/>
          <p:nvPr/>
        </p:nvGrpSpPr>
        <p:grpSpPr>
          <a:xfrm>
            <a:off x="3393673" y="2764833"/>
            <a:ext cx="840901" cy="840901"/>
            <a:chOff x="3393673" y="2764833"/>
            <a:chExt cx="840901" cy="840901"/>
          </a:xfrm>
        </p:grpSpPr>
        <p:grpSp>
          <p:nvGrpSpPr>
            <p:cNvPr id="185" name="Group 18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9" name="Straight Connector 188"/>
                <p:cNvCxnSpPr>
                  <a:stCxn id="188" idx="0"/>
                  <a:endCxn id="1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>
                  <a:stCxn id="188" idx="2"/>
                  <a:endCxn id="1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Oval 1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95" name="Group 294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902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5425440" y="975360"/>
            <a:ext cx="452120" cy="3352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527040" y="1788160"/>
            <a:ext cx="675640" cy="3505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02680" y="2682240"/>
            <a:ext cx="86360" cy="3911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877560" y="3538220"/>
            <a:ext cx="368300" cy="5562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171440" y="5300980"/>
            <a:ext cx="327660" cy="25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8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37" y="1380875"/>
            <a:ext cx="6152551" cy="46144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5" name="Group 4"/>
          <p:cNvGrpSpPr/>
          <p:nvPr/>
        </p:nvGrpSpPr>
        <p:grpSpPr>
          <a:xfrm rot="5400000">
            <a:off x="6210255" y="2738063"/>
            <a:ext cx="760347" cy="760348"/>
            <a:chOff x="2184400" y="1818640"/>
            <a:chExt cx="426720" cy="426720"/>
          </a:xfrm>
        </p:grpSpPr>
        <p:grpSp>
          <p:nvGrpSpPr>
            <p:cNvPr id="6" name="Group 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" name="Straight Connector 8"/>
              <p:cNvCxnSpPr>
                <a:stCxn id="8" idx="0"/>
                <a:endCxn id="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8" idx="2"/>
                <a:endCxn id="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1" name="Straight Connector 10"/>
          <p:cNvCxnSpPr>
            <a:stCxn id="229" idx="1"/>
            <a:endCxn id="69" idx="5"/>
          </p:cNvCxnSpPr>
          <p:nvPr/>
        </p:nvCxnSpPr>
        <p:spPr>
          <a:xfrm flipV="1">
            <a:off x="5252677" y="1733292"/>
            <a:ext cx="952048" cy="29785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21" idx="0"/>
            <a:endCxn id="183" idx="4"/>
          </p:cNvCxnSpPr>
          <p:nvPr/>
        </p:nvCxnSpPr>
        <p:spPr>
          <a:xfrm>
            <a:off x="5440337" y="3501991"/>
            <a:ext cx="1152104" cy="3403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2"/>
            <a:endCxn id="109" idx="6"/>
          </p:cNvCxnSpPr>
          <p:nvPr/>
        </p:nvCxnSpPr>
        <p:spPr>
          <a:xfrm flipH="1" flipV="1">
            <a:off x="6409422" y="2486291"/>
            <a:ext cx="181007" cy="59121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83" idx="2"/>
            <a:endCxn id="7" idx="6"/>
          </p:cNvCxnSpPr>
          <p:nvPr/>
        </p:nvCxnSpPr>
        <p:spPr>
          <a:xfrm flipH="1" flipV="1">
            <a:off x="6590429" y="3158968"/>
            <a:ext cx="41763" cy="643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37" idx="7"/>
            <a:endCxn id="221" idx="2"/>
          </p:cNvCxnSpPr>
          <p:nvPr/>
        </p:nvCxnSpPr>
        <p:spPr>
          <a:xfrm>
            <a:off x="5206195" y="2739004"/>
            <a:ext cx="162280" cy="69112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37" idx="2"/>
            <a:endCxn id="229" idx="6"/>
          </p:cNvCxnSpPr>
          <p:nvPr/>
        </p:nvCxnSpPr>
        <p:spPr>
          <a:xfrm flipV="1">
            <a:off x="5176511" y="2124890"/>
            <a:ext cx="37334" cy="5424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1" idx="0"/>
            <a:endCxn id="245" idx="0"/>
          </p:cNvCxnSpPr>
          <p:nvPr/>
        </p:nvCxnSpPr>
        <p:spPr>
          <a:xfrm flipV="1">
            <a:off x="3138754" y="243852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1" idx="2"/>
            <a:endCxn id="269" idx="2"/>
          </p:cNvCxnSpPr>
          <p:nvPr/>
        </p:nvCxnSpPr>
        <p:spPr>
          <a:xfrm flipH="1">
            <a:off x="3080960" y="248394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3" idx="4"/>
            <a:endCxn id="269" idx="0"/>
          </p:cNvCxnSpPr>
          <p:nvPr/>
        </p:nvCxnSpPr>
        <p:spPr>
          <a:xfrm flipH="1" flipV="1">
            <a:off x="3126859" y="325968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53" idx="0"/>
            <a:endCxn id="221" idx="4"/>
          </p:cNvCxnSpPr>
          <p:nvPr/>
        </p:nvCxnSpPr>
        <p:spPr>
          <a:xfrm>
            <a:off x="4031255" y="3296370"/>
            <a:ext cx="1265358" cy="205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9" idx="1"/>
            <a:endCxn id="58" idx="5"/>
          </p:cNvCxnSpPr>
          <p:nvPr/>
        </p:nvCxnSpPr>
        <p:spPr>
          <a:xfrm flipV="1">
            <a:off x="6255249" y="1650122"/>
            <a:ext cx="372710" cy="326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0" idx="4"/>
            <a:endCxn id="89" idx="1"/>
          </p:cNvCxnSpPr>
          <p:nvPr/>
        </p:nvCxnSpPr>
        <p:spPr>
          <a:xfrm flipV="1">
            <a:off x="6536124" y="2312128"/>
            <a:ext cx="606197" cy="1596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9" idx="4"/>
            <a:endCxn id="79" idx="0"/>
          </p:cNvCxnSpPr>
          <p:nvPr/>
        </p:nvCxnSpPr>
        <p:spPr>
          <a:xfrm flipH="1" flipV="1">
            <a:off x="7003641" y="2296473"/>
            <a:ext cx="99404" cy="319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9" idx="0"/>
            <a:endCxn id="79" idx="4"/>
          </p:cNvCxnSpPr>
          <p:nvPr/>
        </p:nvCxnSpPr>
        <p:spPr>
          <a:xfrm flipV="1">
            <a:off x="6447384" y="2296473"/>
            <a:ext cx="496293" cy="151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9" idx="5"/>
            <a:endCxn id="129" idx="0"/>
          </p:cNvCxnSpPr>
          <p:nvPr/>
        </p:nvCxnSpPr>
        <p:spPr>
          <a:xfrm flipV="1">
            <a:off x="6837568" y="3084925"/>
            <a:ext cx="835923" cy="303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9" idx="4"/>
            <a:endCxn id="139" idx="0"/>
          </p:cNvCxnSpPr>
          <p:nvPr/>
        </p:nvCxnSpPr>
        <p:spPr>
          <a:xfrm flipH="1" flipV="1">
            <a:off x="7451447" y="2991792"/>
            <a:ext cx="173090" cy="931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9" idx="4"/>
            <a:endCxn id="7" idx="0"/>
          </p:cNvCxnSpPr>
          <p:nvPr/>
        </p:nvCxnSpPr>
        <p:spPr>
          <a:xfrm flipH="1">
            <a:off x="6631161" y="2991792"/>
            <a:ext cx="758506" cy="1264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3" idx="4"/>
            <a:endCxn id="173" idx="0"/>
          </p:cNvCxnSpPr>
          <p:nvPr/>
        </p:nvCxnSpPr>
        <p:spPr>
          <a:xfrm>
            <a:off x="6784109" y="3666562"/>
            <a:ext cx="979645" cy="245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50" idx="4"/>
            <a:endCxn id="183" idx="0"/>
          </p:cNvCxnSpPr>
          <p:nvPr/>
        </p:nvCxnSpPr>
        <p:spPr>
          <a:xfrm flipH="1">
            <a:off x="6671943" y="3805970"/>
            <a:ext cx="822609" cy="3637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21" idx="7"/>
            <a:endCxn id="213" idx="3"/>
          </p:cNvCxnSpPr>
          <p:nvPr/>
        </p:nvCxnSpPr>
        <p:spPr>
          <a:xfrm>
            <a:off x="5419289" y="3552805"/>
            <a:ext cx="705848" cy="4163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3" idx="3"/>
            <a:endCxn id="213" idx="7"/>
          </p:cNvCxnSpPr>
          <p:nvPr/>
        </p:nvCxnSpPr>
        <p:spPr>
          <a:xfrm flipH="1" flipV="1">
            <a:off x="6198975" y="4043036"/>
            <a:ext cx="911308" cy="10033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93" idx="3"/>
            <a:endCxn id="203" idx="7"/>
          </p:cNvCxnSpPr>
          <p:nvPr/>
        </p:nvCxnSpPr>
        <p:spPr>
          <a:xfrm flipH="1" flipV="1">
            <a:off x="7152915" y="5089056"/>
            <a:ext cx="436881" cy="6257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9" idx="4"/>
            <a:endCxn id="245" idx="0"/>
          </p:cNvCxnSpPr>
          <p:nvPr/>
        </p:nvCxnSpPr>
        <p:spPr>
          <a:xfrm flipH="1">
            <a:off x="3927752" y="2069975"/>
            <a:ext cx="1231178" cy="3685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6346475" y="22594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2" name="Straight Connector 41"/>
                <p:cNvCxnSpPr>
                  <a:stCxn id="41" idx="0"/>
                  <a:endCxn id="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>
                  <a:stCxn id="41" idx="2"/>
                  <a:endCxn id="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Oval 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7" name="Rounded Rectangle 3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4" name="Straight Connector 43"/>
          <p:cNvCxnSpPr>
            <a:stCxn id="99" idx="4"/>
            <a:endCxn id="48" idx="1"/>
          </p:cNvCxnSpPr>
          <p:nvPr/>
        </p:nvCxnSpPr>
        <p:spPr>
          <a:xfrm flipV="1">
            <a:off x="6261740" y="1733089"/>
            <a:ext cx="587274" cy="225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8" idx="4"/>
            <a:endCxn id="58" idx="0"/>
          </p:cNvCxnSpPr>
          <p:nvPr/>
        </p:nvCxnSpPr>
        <p:spPr>
          <a:xfrm flipH="1" flipV="1">
            <a:off x="6671953" y="1631899"/>
            <a:ext cx="135438" cy="118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604203" y="1522760"/>
            <a:ext cx="567388" cy="455139"/>
            <a:chOff x="7050245" y="1262503"/>
            <a:chExt cx="567388" cy="455139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2" name="Straight Connector 51"/>
              <p:cNvCxnSpPr>
                <a:stCxn id="51" idx="0"/>
                <a:endCxn id="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2"/>
                <a:endCxn id="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405648" y="1391366"/>
            <a:ext cx="585426" cy="481067"/>
            <a:chOff x="6624893" y="1473646"/>
            <a:chExt cx="585426" cy="481067"/>
          </a:xfrm>
        </p:grpSpPr>
        <p:grpSp>
          <p:nvGrpSpPr>
            <p:cNvPr id="55" name="Group 54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0" name="Straight Connector 59"/>
                <p:cNvCxnSpPr>
                  <a:stCxn id="59" idx="0"/>
                  <a:endCxn id="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stCxn id="59" idx="2"/>
                  <a:endCxn id="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Oval 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62" name="Straight Connector 61"/>
          <p:cNvCxnSpPr>
            <a:stCxn id="109" idx="3"/>
            <a:endCxn id="69" idx="7"/>
          </p:cNvCxnSpPr>
          <p:nvPr/>
        </p:nvCxnSpPr>
        <p:spPr>
          <a:xfrm flipH="1" flipV="1">
            <a:off x="6255249" y="1733292"/>
            <a:ext cx="127330" cy="68819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5896538" y="1374581"/>
            <a:ext cx="666900" cy="666900"/>
            <a:chOff x="5859356" y="1777585"/>
            <a:chExt cx="666900" cy="666900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5859356" y="1777585"/>
              <a:ext cx="666900" cy="666900"/>
              <a:chOff x="2184400" y="1818638"/>
              <a:chExt cx="426721" cy="426721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38"/>
                <a:ext cx="426721" cy="426721"/>
                <a:chOff x="2321557" y="96520"/>
                <a:chExt cx="1010923" cy="1010924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57" y="96523"/>
                  <a:ext cx="1010920" cy="1010921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6" name="Rounded Rectangle 6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6693821" y="2016637"/>
            <a:ext cx="638879" cy="559674"/>
            <a:chOff x="7176787" y="1970319"/>
            <a:chExt cx="638879" cy="559674"/>
          </a:xfrm>
        </p:grpSpPr>
        <p:grpSp>
          <p:nvGrpSpPr>
            <p:cNvPr id="74" name="Group 73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6" name="Rounded Rectangle 7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6911310" y="2113655"/>
            <a:ext cx="559598" cy="429485"/>
            <a:chOff x="8010589" y="1795715"/>
            <a:chExt cx="559598" cy="429485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1" name="Straight Connector 90"/>
                <p:cNvCxnSpPr>
                  <a:stCxn id="90" idx="0"/>
                  <a:endCxn id="9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>
                  <a:stCxn id="90" idx="2"/>
                  <a:endCxn id="9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Oval 8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6" name="Rounded Rectangle 8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6090291" y="1766923"/>
            <a:ext cx="550476" cy="384044"/>
            <a:chOff x="7493234" y="1087228"/>
            <a:chExt cx="550476" cy="384044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6" name="Rounded Rectangle 9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6635290" y="2879831"/>
            <a:ext cx="588391" cy="437717"/>
            <a:chOff x="9104726" y="2533185"/>
            <a:chExt cx="588391" cy="437717"/>
          </a:xfrm>
        </p:grpSpPr>
        <p:grpSp>
          <p:nvGrpSpPr>
            <p:cNvPr id="114" name="Group 113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0" name="Oval 1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1" name="Straight Connector 120"/>
                <p:cNvCxnSpPr>
                  <a:stCxn id="120" idx="0"/>
                  <a:endCxn id="1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>
                  <a:stCxn id="120" idx="2"/>
                  <a:endCxn id="1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9" name="Oval 1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6" name="Rounded Rectangle 11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7420556" y="2856470"/>
            <a:ext cx="536554" cy="456912"/>
            <a:chOff x="8400358" y="2631443"/>
            <a:chExt cx="536554" cy="456912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6" name="Rounded Rectangle 12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7132243" y="2703479"/>
            <a:ext cx="596916" cy="576627"/>
            <a:chOff x="7699763" y="2653000"/>
            <a:chExt cx="596916" cy="576627"/>
          </a:xfrm>
        </p:grpSpPr>
        <p:grpSp>
          <p:nvGrpSpPr>
            <p:cNvPr id="134" name="Group 133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6" name="Rounded Rectangle 1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43" name="Straight Connector 142"/>
          <p:cNvCxnSpPr>
            <a:stCxn id="173" idx="4"/>
            <a:endCxn id="150" idx="0"/>
          </p:cNvCxnSpPr>
          <p:nvPr/>
        </p:nvCxnSpPr>
        <p:spPr>
          <a:xfrm flipH="1">
            <a:off x="7553465" y="3691106"/>
            <a:ext cx="160453" cy="1148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7249075" y="3531037"/>
            <a:ext cx="572333" cy="549866"/>
            <a:chOff x="7708699" y="3430372"/>
            <a:chExt cx="572333" cy="549866"/>
          </a:xfrm>
        </p:grpSpPr>
        <p:grpSp>
          <p:nvGrpSpPr>
            <p:cNvPr id="145" name="Group 144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7" name="Rounded Rectangle 14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6269392" y="294700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155" name="Rounded Rectangle 15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583884" y="3448076"/>
            <a:ext cx="520610" cy="436972"/>
            <a:chOff x="8877602" y="3703024"/>
            <a:chExt cx="520610" cy="436972"/>
          </a:xfrm>
        </p:grpSpPr>
        <p:grpSp>
          <p:nvGrpSpPr>
            <p:cNvPr id="158" name="Group 157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2" name="Group 1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5" name="Straight Connector 164"/>
                <p:cNvCxnSpPr>
                  <a:stCxn id="164" idx="0"/>
                  <a:endCxn id="1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>
                  <a:stCxn id="164" idx="2"/>
                  <a:endCxn id="1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3" name="Oval 1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0" name="Rounded Rectangle 1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7" name="Group 166"/>
          <p:cNvGrpSpPr/>
          <p:nvPr/>
        </p:nvGrpSpPr>
        <p:grpSpPr>
          <a:xfrm>
            <a:off x="7506263" y="3458534"/>
            <a:ext cx="535236" cy="465145"/>
            <a:chOff x="8312696" y="3643825"/>
            <a:chExt cx="535236" cy="465145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4" name="Oval 1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5" name="Straight Connector 174"/>
                <p:cNvCxnSpPr>
                  <a:stCxn id="174" idx="0"/>
                  <a:endCxn id="1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>
                  <a:stCxn id="174" idx="2"/>
                  <a:endCxn id="1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Oval 1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0" name="Rounded Rectangle 1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7" name="Group 176"/>
          <p:cNvGrpSpPr/>
          <p:nvPr/>
        </p:nvGrpSpPr>
        <p:grpSpPr>
          <a:xfrm>
            <a:off x="6261175" y="3471324"/>
            <a:ext cx="742033" cy="742033"/>
            <a:chOff x="6635189" y="3247080"/>
            <a:chExt cx="742033" cy="742033"/>
          </a:xfrm>
        </p:grpSpPr>
        <p:grpSp>
          <p:nvGrpSpPr>
            <p:cNvPr id="178" name="Group 177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5" name="Straight Connector 184"/>
                <p:cNvCxnSpPr>
                  <a:stCxn id="184" idx="0"/>
                  <a:endCxn id="1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>
                  <a:stCxn id="184" idx="2"/>
                  <a:endCxn id="1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0" name="Rounded Rectangle 1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7" name="Group 186"/>
          <p:cNvGrpSpPr/>
          <p:nvPr/>
        </p:nvGrpSpPr>
        <p:grpSpPr>
          <a:xfrm>
            <a:off x="7387334" y="5534248"/>
            <a:ext cx="520610" cy="390780"/>
            <a:chOff x="7013988" y="5781193"/>
            <a:chExt cx="520610" cy="390780"/>
          </a:xfrm>
        </p:grpSpPr>
        <p:grpSp>
          <p:nvGrpSpPr>
            <p:cNvPr id="188" name="Group 187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0" name="Rounded Rectangle 1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6850239" y="4786382"/>
            <a:ext cx="589895" cy="562718"/>
            <a:chOff x="6340864" y="5126223"/>
            <a:chExt cx="589895" cy="562718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4" name="Oval 2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5" name="Straight Connector 204"/>
                <p:cNvCxnSpPr>
                  <a:stCxn id="204" idx="0"/>
                  <a:endCxn id="2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>
                  <a:stCxn id="204" idx="2"/>
                  <a:endCxn id="2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3" name="Oval 2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0" name="Rounded Rectangle 1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7" name="Group 206"/>
          <p:cNvGrpSpPr/>
          <p:nvPr/>
        </p:nvGrpSpPr>
        <p:grpSpPr>
          <a:xfrm>
            <a:off x="5674731" y="3518796"/>
            <a:ext cx="974647" cy="974645"/>
            <a:chOff x="5454191" y="4288147"/>
            <a:chExt cx="974647" cy="974645"/>
          </a:xfrm>
        </p:grpSpPr>
        <p:grpSp>
          <p:nvGrpSpPr>
            <p:cNvPr id="208" name="Group 207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2" name="Group 2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4" name="Oval 2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5" name="Straight Connector 214"/>
                <p:cNvCxnSpPr>
                  <a:stCxn id="214" idx="0"/>
                  <a:endCxn id="2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>
                  <a:stCxn id="214" idx="2"/>
                  <a:endCxn id="2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Oval 2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0" name="Rounded Rectangle 2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7" name="Group 216"/>
          <p:cNvGrpSpPr/>
          <p:nvPr/>
        </p:nvGrpSpPr>
        <p:grpSpPr>
          <a:xfrm>
            <a:off x="4697745" y="2831265"/>
            <a:ext cx="1341457" cy="1341456"/>
            <a:chOff x="4416652" y="3410374"/>
            <a:chExt cx="1341457" cy="1341456"/>
          </a:xfrm>
        </p:grpSpPr>
        <p:grpSp>
          <p:nvGrpSpPr>
            <p:cNvPr id="218" name="Group 217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2" name="Oval 2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3" name="Straight Connector 222"/>
                <p:cNvCxnSpPr>
                  <a:stCxn id="222" idx="0"/>
                  <a:endCxn id="2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>
                  <a:stCxn id="222" idx="2"/>
                  <a:endCxn id="2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1" name="Oval 2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9" name="TextBox 218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4701288" y="1557420"/>
            <a:ext cx="1025112" cy="1025112"/>
            <a:chOff x="4195107" y="2403432"/>
            <a:chExt cx="1025112" cy="1025112"/>
          </a:xfrm>
        </p:grpSpPr>
        <p:grpSp>
          <p:nvGrpSpPr>
            <p:cNvPr id="226" name="Group 225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8" name="Group 2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0" name="Oval 2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1" name="Straight Connector 230"/>
                <p:cNvCxnSpPr>
                  <a:stCxn id="230" idx="0"/>
                  <a:endCxn id="2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stCxn id="230" idx="2"/>
                  <a:endCxn id="2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9" name="Oval 2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7" name="TextBox 226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4784687" y="2317498"/>
            <a:ext cx="783647" cy="783647"/>
            <a:chOff x="4332787" y="3163365"/>
            <a:chExt cx="783647" cy="783647"/>
          </a:xfrm>
        </p:grpSpPr>
        <p:grpSp>
          <p:nvGrpSpPr>
            <p:cNvPr id="234" name="Group 233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6" name="Group 2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9" name="Straight Connector 238"/>
                <p:cNvCxnSpPr>
                  <a:stCxn id="238" idx="0"/>
                  <a:endCxn id="2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>
                  <a:stCxn id="238" idx="2"/>
                  <a:endCxn id="2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5" name="TextBox 23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3462253" y="2018073"/>
            <a:ext cx="840901" cy="840901"/>
            <a:chOff x="3393673" y="2764833"/>
            <a:chExt cx="840901" cy="840901"/>
          </a:xfrm>
        </p:grpSpPr>
        <p:grpSp>
          <p:nvGrpSpPr>
            <p:cNvPr id="242" name="Group 241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4" name="Group 2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6" name="Oval 2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7" name="Straight Connector 246"/>
                <p:cNvCxnSpPr>
                  <a:stCxn id="246" idx="0"/>
                  <a:endCxn id="2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>
                  <a:stCxn id="246" idx="2"/>
                  <a:endCxn id="2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3" name="TextBox 242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3565756" y="2875920"/>
            <a:ext cx="840901" cy="840901"/>
            <a:chOff x="3497176" y="3622680"/>
            <a:chExt cx="840901" cy="840901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2641873" y="2083236"/>
            <a:ext cx="897592" cy="897592"/>
            <a:chOff x="2573293" y="2829996"/>
            <a:chExt cx="897592" cy="897592"/>
          </a:xfrm>
        </p:grpSpPr>
        <p:grpSp>
          <p:nvGrpSpPr>
            <p:cNvPr id="258" name="Group 257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2" name="Oval 2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3" name="Straight Connector 262"/>
                <p:cNvCxnSpPr>
                  <a:stCxn id="262" idx="0"/>
                  <a:endCxn id="2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>
                  <a:stCxn id="262" idx="2"/>
                  <a:endCxn id="2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Oval 2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2652563" y="2831288"/>
            <a:ext cx="856794" cy="856793"/>
            <a:chOff x="2583983" y="3578048"/>
            <a:chExt cx="856794" cy="856793"/>
          </a:xfrm>
        </p:grpSpPr>
        <p:grpSp>
          <p:nvGrpSpPr>
            <p:cNvPr id="266" name="Group 265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8" name="Group 2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0" name="Oval 2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1" name="Straight Connector 270"/>
                <p:cNvCxnSpPr>
                  <a:stCxn id="270" idx="0"/>
                  <a:endCxn id="2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>
                  <a:stCxn id="270" idx="2"/>
                  <a:endCxn id="2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9" name="Oval 2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7" name="TextBox 266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6055100" y="2094006"/>
            <a:ext cx="708644" cy="708647"/>
            <a:chOff x="6273362" y="2277118"/>
            <a:chExt cx="708644" cy="708647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6273360" y="2277120"/>
              <a:ext cx="708647" cy="708644"/>
              <a:chOff x="2184400" y="1818640"/>
              <a:chExt cx="426722" cy="426720"/>
            </a:xfrm>
          </p:grpSpPr>
          <p:grpSp>
            <p:nvGrpSpPr>
              <p:cNvPr id="280" name="Group 279"/>
              <p:cNvGrpSpPr/>
              <p:nvPr/>
            </p:nvGrpSpPr>
            <p:grpSpPr>
              <a:xfrm>
                <a:off x="2184400" y="1818640"/>
                <a:ext cx="426722" cy="426720"/>
                <a:chOff x="2321560" y="96520"/>
                <a:chExt cx="1010924" cy="1010920"/>
              </a:xfrm>
            </p:grpSpPr>
            <p:sp>
              <p:nvSpPr>
                <p:cNvPr id="282" name="Oval 2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3" name="Straight Connector 282"/>
                <p:cNvCxnSpPr>
                  <a:stCxn id="282" idx="0"/>
                  <a:endCxn id="2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>
                  <a:stCxn id="282" idx="2"/>
                  <a:endCxn id="282" idx="6"/>
                </p:cNvCxnSpPr>
                <p:nvPr/>
              </p:nvCxnSpPr>
              <p:spPr>
                <a:xfrm>
                  <a:off x="2321564" y="601981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1" name="Oval 2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78" name="Rounded Rectangle 27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4966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71" y="960956"/>
            <a:ext cx="6531779" cy="48988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7" name="Straight Connector 6"/>
          <p:cNvCxnSpPr>
            <a:stCxn id="232" idx="1"/>
            <a:endCxn id="65" idx="5"/>
          </p:cNvCxnSpPr>
          <p:nvPr/>
        </p:nvCxnSpPr>
        <p:spPr>
          <a:xfrm flipV="1">
            <a:off x="4982182" y="2148711"/>
            <a:ext cx="1312958" cy="6594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24" idx="0"/>
            <a:endCxn id="186" idx="4"/>
          </p:cNvCxnSpPr>
          <p:nvPr/>
        </p:nvCxnSpPr>
        <p:spPr>
          <a:xfrm flipV="1">
            <a:off x="5159244" y="3755938"/>
            <a:ext cx="1883553" cy="3251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56" idx="2"/>
            <a:endCxn id="105" idx="6"/>
          </p:cNvCxnSpPr>
          <p:nvPr/>
        </p:nvCxnSpPr>
        <p:spPr>
          <a:xfrm flipH="1" flipV="1">
            <a:off x="6813135" y="2653446"/>
            <a:ext cx="229075" cy="46443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86" idx="2"/>
            <a:endCxn id="156" idx="6"/>
          </p:cNvCxnSpPr>
          <p:nvPr/>
        </p:nvCxnSpPr>
        <p:spPr>
          <a:xfrm flipH="1" flipV="1">
            <a:off x="7042210" y="3199346"/>
            <a:ext cx="40338" cy="5168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40" idx="7"/>
            <a:endCxn id="224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40" idx="2"/>
            <a:endCxn id="232" idx="6"/>
          </p:cNvCxnSpPr>
          <p:nvPr/>
        </p:nvCxnSpPr>
        <p:spPr>
          <a:xfrm flipH="1" flipV="1">
            <a:off x="4940723" y="2908290"/>
            <a:ext cx="21751" cy="5371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4" idx="0"/>
            <a:endCxn id="248" idx="0"/>
          </p:cNvCxnSpPr>
          <p:nvPr/>
        </p:nvCxnSpPr>
        <p:spPr>
          <a:xfrm flipV="1">
            <a:off x="3070174" y="3241234"/>
            <a:ext cx="835719" cy="3755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4" idx="2"/>
            <a:endCxn id="272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56" idx="4"/>
            <a:endCxn id="272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56" idx="0"/>
            <a:endCxn id="224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5" idx="1"/>
            <a:endCxn id="54" idx="5"/>
          </p:cNvCxnSpPr>
          <p:nvPr/>
        </p:nvCxnSpPr>
        <p:spPr>
          <a:xfrm flipV="1">
            <a:off x="6345664" y="1629828"/>
            <a:ext cx="543974" cy="4683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6" idx="4"/>
            <a:endCxn id="85" idx="1"/>
          </p:cNvCxnSpPr>
          <p:nvPr/>
        </p:nvCxnSpPr>
        <p:spPr>
          <a:xfrm flipV="1">
            <a:off x="7703389" y="2045209"/>
            <a:ext cx="374574" cy="14325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5" idx="4"/>
            <a:endCxn id="75" idx="0"/>
          </p:cNvCxnSpPr>
          <p:nvPr/>
        </p:nvCxnSpPr>
        <p:spPr>
          <a:xfrm flipH="1">
            <a:off x="8030341" y="2061478"/>
            <a:ext cx="8346" cy="496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05" idx="0"/>
            <a:endCxn id="75" idx="4"/>
          </p:cNvCxnSpPr>
          <p:nvPr/>
        </p:nvCxnSpPr>
        <p:spPr>
          <a:xfrm flipV="1">
            <a:off x="6851097" y="2111164"/>
            <a:ext cx="1119280" cy="5043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5" idx="5"/>
            <a:endCxn id="125" idx="0"/>
          </p:cNvCxnSpPr>
          <p:nvPr/>
        </p:nvCxnSpPr>
        <p:spPr>
          <a:xfrm>
            <a:off x="8835297" y="2592855"/>
            <a:ext cx="94414" cy="450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5" idx="4"/>
            <a:endCxn id="135" idx="0"/>
          </p:cNvCxnSpPr>
          <p:nvPr/>
        </p:nvCxnSpPr>
        <p:spPr>
          <a:xfrm flipH="1">
            <a:off x="8336576" y="2637879"/>
            <a:ext cx="544181" cy="2496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5" idx="4"/>
            <a:endCxn id="156" idx="0"/>
          </p:cNvCxnSpPr>
          <p:nvPr/>
        </p:nvCxnSpPr>
        <p:spPr>
          <a:xfrm flipH="1">
            <a:off x="7082942" y="2887538"/>
            <a:ext cx="1191854" cy="2710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6" idx="4"/>
            <a:endCxn id="176" idx="0"/>
          </p:cNvCxnSpPr>
          <p:nvPr/>
        </p:nvCxnSpPr>
        <p:spPr>
          <a:xfrm flipV="1">
            <a:off x="8684350" y="3811889"/>
            <a:ext cx="69703" cy="587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6" idx="4"/>
            <a:endCxn id="186" idx="0"/>
          </p:cNvCxnSpPr>
          <p:nvPr/>
        </p:nvCxnSpPr>
        <p:spPr>
          <a:xfrm flipH="1" flipV="1">
            <a:off x="7122299" y="3755938"/>
            <a:ext cx="1210994" cy="14765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4" idx="7"/>
            <a:endCxn id="216" idx="3"/>
          </p:cNvCxnSpPr>
          <p:nvPr/>
        </p:nvCxnSpPr>
        <p:spPr>
          <a:xfrm>
            <a:off x="5138196" y="4131914"/>
            <a:ext cx="866649" cy="527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6" idx="3"/>
            <a:endCxn id="216" idx="7"/>
          </p:cNvCxnSpPr>
          <p:nvPr/>
        </p:nvCxnSpPr>
        <p:spPr>
          <a:xfrm flipH="1" flipV="1">
            <a:off x="6078683" y="4733167"/>
            <a:ext cx="678659" cy="4399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6" idx="3"/>
            <a:endCxn id="206" idx="7"/>
          </p:cNvCxnSpPr>
          <p:nvPr/>
        </p:nvCxnSpPr>
        <p:spPr>
          <a:xfrm flipH="1">
            <a:off x="6799974" y="4754996"/>
            <a:ext cx="277050" cy="4607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2" idx="4"/>
            <a:endCxn id="248" idx="0"/>
          </p:cNvCxnSpPr>
          <p:nvPr/>
        </p:nvCxnSpPr>
        <p:spPr>
          <a:xfrm flipH="1">
            <a:off x="3905893" y="2849658"/>
            <a:ext cx="976198" cy="39157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7513740" y="1976056"/>
            <a:ext cx="576690" cy="424811"/>
            <a:chOff x="8489188" y="1645907"/>
            <a:chExt cx="576690" cy="424811"/>
          </a:xfrm>
        </p:grpSpPr>
        <p:grpSp>
          <p:nvGrpSpPr>
            <p:cNvPr id="31" name="Group 30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8" name="Straight Connector 37"/>
                <p:cNvCxnSpPr>
                  <a:stCxn id="37" idx="0"/>
                  <a:endCxn id="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stCxn id="37" idx="2"/>
                  <a:endCxn id="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Oval 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3" name="Rounded Rectangle 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0" name="Straight Connector 39"/>
          <p:cNvCxnSpPr>
            <a:stCxn id="95" idx="4"/>
            <a:endCxn id="44" idx="1"/>
          </p:cNvCxnSpPr>
          <p:nvPr/>
        </p:nvCxnSpPr>
        <p:spPr>
          <a:xfrm flipV="1">
            <a:off x="6950592" y="1566882"/>
            <a:ext cx="66078" cy="17958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4" idx="4"/>
            <a:endCxn id="54" idx="0"/>
          </p:cNvCxnSpPr>
          <p:nvPr/>
        </p:nvCxnSpPr>
        <p:spPr>
          <a:xfrm flipH="1">
            <a:off x="6933632" y="1584123"/>
            <a:ext cx="41415" cy="274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6771859" y="1356553"/>
            <a:ext cx="567388" cy="455139"/>
            <a:chOff x="7050245" y="1262503"/>
            <a:chExt cx="567388" cy="455139"/>
          </a:xfrm>
        </p:grpSpPr>
        <p:grpSp>
          <p:nvGrpSpPr>
            <p:cNvPr id="43" name="Group 42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8" name="Straight Connector 47"/>
              <p:cNvCxnSpPr>
                <a:stCxn id="47" idx="0"/>
                <a:endCxn id="4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7" idx="2"/>
                <a:endCxn id="4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67327" y="1371072"/>
            <a:ext cx="585426" cy="481067"/>
            <a:chOff x="6624893" y="1473646"/>
            <a:chExt cx="585426" cy="481067"/>
          </a:xfrm>
        </p:grpSpPr>
        <p:grpSp>
          <p:nvGrpSpPr>
            <p:cNvPr id="51" name="Group 50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6" name="Straight Connector 55"/>
                <p:cNvCxnSpPr>
                  <a:stCxn id="55" idx="0"/>
                  <a:endCxn id="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55" idx="2"/>
                  <a:endCxn id="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Oval 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8" name="Straight Connector 57"/>
          <p:cNvCxnSpPr>
            <a:stCxn id="105" idx="3"/>
            <a:endCxn id="65" idx="7"/>
          </p:cNvCxnSpPr>
          <p:nvPr/>
        </p:nvCxnSpPr>
        <p:spPr>
          <a:xfrm flipH="1" flipV="1">
            <a:off x="6345664" y="2148711"/>
            <a:ext cx="440628" cy="4399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5986952" y="1790001"/>
            <a:ext cx="666898" cy="666898"/>
            <a:chOff x="5859355" y="1777583"/>
            <a:chExt cx="666898" cy="666898"/>
          </a:xfrm>
        </p:grpSpPr>
        <p:grpSp>
          <p:nvGrpSpPr>
            <p:cNvPr id="60" name="Group 59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7" name="Straight Connector 66"/>
                <p:cNvCxnSpPr>
                  <a:stCxn id="66" idx="0"/>
                  <a:endCxn id="6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stCxn id="66" idx="2"/>
                  <a:endCxn id="6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Oval 6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2" name="Rounded Rectangle 6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720521" y="1831328"/>
            <a:ext cx="638879" cy="559674"/>
            <a:chOff x="7176787" y="1970319"/>
            <a:chExt cx="638879" cy="559674"/>
          </a:xfrm>
        </p:grpSpPr>
        <p:grpSp>
          <p:nvGrpSpPr>
            <p:cNvPr id="70" name="Group 69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2" name="Rounded Rectangle 7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7846952" y="1846736"/>
            <a:ext cx="559598" cy="429485"/>
            <a:chOff x="8010589" y="1795715"/>
            <a:chExt cx="559598" cy="429485"/>
          </a:xfrm>
        </p:grpSpPr>
        <p:grpSp>
          <p:nvGrpSpPr>
            <p:cNvPr id="80" name="Group 79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2" name="Rounded Rectangle 8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6779143" y="1554443"/>
            <a:ext cx="550476" cy="384044"/>
            <a:chOff x="7493234" y="1087228"/>
            <a:chExt cx="550476" cy="384044"/>
          </a:xfrm>
        </p:grpSpPr>
        <p:grpSp>
          <p:nvGrpSpPr>
            <p:cNvPr id="90" name="Group 89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6" name="Oval 9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7" name="Straight Connector 96"/>
                <p:cNvCxnSpPr>
                  <a:stCxn id="96" idx="0"/>
                  <a:endCxn id="9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>
                  <a:stCxn id="96" idx="2"/>
                  <a:endCxn id="9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Oval 9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2" name="Rounded Rectangle 9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6458812" y="2261163"/>
            <a:ext cx="708644" cy="708644"/>
            <a:chOff x="6273361" y="2277120"/>
            <a:chExt cx="708644" cy="708644"/>
          </a:xfrm>
        </p:grpSpPr>
        <p:grpSp>
          <p:nvGrpSpPr>
            <p:cNvPr id="100" name="Group 99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2" name="Rounded Rectangle 10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633019" y="2357417"/>
            <a:ext cx="588391" cy="437717"/>
            <a:chOff x="9104726" y="2533185"/>
            <a:chExt cx="588391" cy="437717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2" name="Rounded Rectangle 1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8676776" y="2409424"/>
            <a:ext cx="536554" cy="456912"/>
            <a:chOff x="8400358" y="2631443"/>
            <a:chExt cx="536554" cy="456912"/>
          </a:xfrm>
        </p:grpSpPr>
        <p:grpSp>
          <p:nvGrpSpPr>
            <p:cNvPr id="120" name="Group 119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6" name="Oval 1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7" name="Straight Connector 126"/>
                <p:cNvCxnSpPr>
                  <a:stCxn id="126" idx="0"/>
                  <a:endCxn id="1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>
                  <a:stCxn id="126" idx="2"/>
                  <a:endCxn id="1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5" name="Oval 1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2" name="Rounded Rectangle 12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8017372" y="2599225"/>
            <a:ext cx="596916" cy="576627"/>
            <a:chOff x="7699763" y="2653000"/>
            <a:chExt cx="596916" cy="576627"/>
          </a:xfrm>
        </p:grpSpPr>
        <p:grpSp>
          <p:nvGrpSpPr>
            <p:cNvPr id="130" name="Group 129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2" name="Rounded Rectangle 13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9" name="Straight Connector 138"/>
          <p:cNvCxnSpPr>
            <a:stCxn id="176" idx="4"/>
            <a:endCxn id="146" idx="0"/>
          </p:cNvCxnSpPr>
          <p:nvPr/>
        </p:nvCxnSpPr>
        <p:spPr>
          <a:xfrm flipH="1">
            <a:off x="8392206" y="3811889"/>
            <a:ext cx="312011" cy="917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/>
          <p:cNvGrpSpPr/>
          <p:nvPr/>
        </p:nvGrpSpPr>
        <p:grpSpPr>
          <a:xfrm>
            <a:off x="8087816" y="3628659"/>
            <a:ext cx="572333" cy="549866"/>
            <a:chOff x="7708699" y="3430372"/>
            <a:chExt cx="572333" cy="549866"/>
          </a:xfrm>
        </p:grpSpPr>
        <p:grpSp>
          <p:nvGrpSpPr>
            <p:cNvPr id="141" name="Group 140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5" name="Group 1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8" name="Straight Connector 147"/>
                <p:cNvCxnSpPr>
                  <a:stCxn id="147" idx="0"/>
                  <a:endCxn id="1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>
                  <a:stCxn id="147" idx="2"/>
                  <a:endCxn id="1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6" name="Oval 1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3" name="Rounded Rectangle 14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0" name="Group 149"/>
          <p:cNvGrpSpPr/>
          <p:nvPr/>
        </p:nvGrpSpPr>
        <p:grpSpPr>
          <a:xfrm>
            <a:off x="6662036" y="2778441"/>
            <a:ext cx="760348" cy="760347"/>
            <a:chOff x="6539134" y="2920879"/>
            <a:chExt cx="760348" cy="760347"/>
          </a:xfrm>
        </p:grpSpPr>
        <p:grpSp>
          <p:nvGrpSpPr>
            <p:cNvPr id="151" name="Group 15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5" name="Group 1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8" name="Straight Connector 157"/>
                <p:cNvCxnSpPr>
                  <a:stCxn id="157" idx="0"/>
                  <a:endCxn id="1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>
                  <a:stCxn id="157" idx="2"/>
                  <a:endCxn id="1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Oval 1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3" name="Rounded Rectangle 15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60" name="Group 159"/>
          <p:cNvGrpSpPr/>
          <p:nvPr/>
        </p:nvGrpSpPr>
        <p:grpSpPr>
          <a:xfrm>
            <a:off x="8484125" y="3652191"/>
            <a:ext cx="520610" cy="436972"/>
            <a:chOff x="8877602" y="3703024"/>
            <a:chExt cx="520610" cy="436972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7" name="Oval 1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8" name="Straight Connector 167"/>
                <p:cNvCxnSpPr>
                  <a:stCxn id="167" idx="0"/>
                  <a:endCxn id="1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>
                  <a:stCxn id="167" idx="2"/>
                  <a:endCxn id="1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Oval 1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3" name="Rounded Rectangle 16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8496562" y="3579317"/>
            <a:ext cx="535236" cy="465145"/>
            <a:chOff x="8312696" y="3643825"/>
            <a:chExt cx="535236" cy="465145"/>
          </a:xfrm>
        </p:grpSpPr>
        <p:grpSp>
          <p:nvGrpSpPr>
            <p:cNvPr id="171" name="Group 170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5" name="Group 17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7" name="Oval 17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8" name="Straight Connector 177"/>
                <p:cNvCxnSpPr>
                  <a:stCxn id="177" idx="0"/>
                  <a:endCxn id="17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77" idx="2"/>
                  <a:endCxn id="17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3" name="Rounded Rectangle 17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6711531" y="3384922"/>
            <a:ext cx="742033" cy="742033"/>
            <a:chOff x="6635189" y="3247080"/>
            <a:chExt cx="742033" cy="742033"/>
          </a:xfrm>
        </p:grpSpPr>
        <p:grpSp>
          <p:nvGrpSpPr>
            <p:cNvPr id="181" name="Group 180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7" name="Oval 18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8" name="Straight Connector 187"/>
                <p:cNvCxnSpPr>
                  <a:stCxn id="187" idx="0"/>
                  <a:endCxn id="18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>
                  <a:stCxn id="187" idx="2"/>
                  <a:endCxn id="18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Oval 18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2" name="Group 181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3" name="Rounded Rectangle 18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90" name="Group 189"/>
          <p:cNvGrpSpPr/>
          <p:nvPr/>
        </p:nvGrpSpPr>
        <p:grpSpPr>
          <a:xfrm>
            <a:off x="6874562" y="4574410"/>
            <a:ext cx="520610" cy="390780"/>
            <a:chOff x="7013988" y="5781193"/>
            <a:chExt cx="520610" cy="390780"/>
          </a:xfrm>
        </p:grpSpPr>
        <p:grpSp>
          <p:nvGrpSpPr>
            <p:cNvPr id="191" name="Group 19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8" name="Straight Connector 197"/>
                <p:cNvCxnSpPr>
                  <a:stCxn id="197" idx="0"/>
                  <a:endCxn id="19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>
                  <a:stCxn id="197" idx="2"/>
                  <a:endCxn id="19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Oval 19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3" name="Rounded Rectangle 19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00" name="Group 199"/>
          <p:cNvGrpSpPr/>
          <p:nvPr/>
        </p:nvGrpSpPr>
        <p:grpSpPr>
          <a:xfrm>
            <a:off x="6497298" y="4913086"/>
            <a:ext cx="589895" cy="562718"/>
            <a:chOff x="6340864" y="5126223"/>
            <a:chExt cx="589895" cy="562718"/>
          </a:xfrm>
        </p:grpSpPr>
        <p:grpSp>
          <p:nvGrpSpPr>
            <p:cNvPr id="201" name="Group 200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3" name="Rounded Rectangle 20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10" name="Group 209"/>
          <p:cNvGrpSpPr/>
          <p:nvPr/>
        </p:nvGrpSpPr>
        <p:grpSpPr>
          <a:xfrm>
            <a:off x="5554439" y="4208927"/>
            <a:ext cx="974647" cy="974645"/>
            <a:chOff x="5454191" y="4288147"/>
            <a:chExt cx="974647" cy="974645"/>
          </a:xfrm>
        </p:grpSpPr>
        <p:grpSp>
          <p:nvGrpSpPr>
            <p:cNvPr id="211" name="Group 210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7" name="Oval 21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8" name="Straight Connector 217"/>
                <p:cNvCxnSpPr>
                  <a:stCxn id="217" idx="0"/>
                  <a:endCxn id="21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>
                  <a:stCxn id="217" idx="2"/>
                  <a:endCxn id="21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3" name="Rounded Rectangle 21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20" name="Group 219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221" name="Group 220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3" name="Group 22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5" name="Oval 22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6" name="Straight Connector 225"/>
                <p:cNvCxnSpPr>
                  <a:stCxn id="225" idx="0"/>
                  <a:endCxn id="22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>
                  <a:stCxn id="225" idx="2"/>
                  <a:endCxn id="22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4" name="Oval 22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2" name="TextBox 221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4393476" y="2302413"/>
            <a:ext cx="1094492" cy="1094492"/>
            <a:chOff x="4195107" y="2403432"/>
            <a:chExt cx="1025112" cy="1025112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7" name="Group 236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1" name="Oval 2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2" name="Straight Connector 241"/>
                <p:cNvCxnSpPr>
                  <a:stCxn id="241" idx="0"/>
                  <a:endCxn id="2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>
                  <a:stCxn id="241" idx="2"/>
                  <a:endCxn id="2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0" name="Oval 2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8" name="TextBox 237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3440394" y="2820784"/>
            <a:ext cx="840901" cy="840901"/>
            <a:chOff x="3393673" y="2764833"/>
            <a:chExt cx="840901" cy="840901"/>
          </a:xfrm>
        </p:grpSpPr>
        <p:grpSp>
          <p:nvGrpSpPr>
            <p:cNvPr id="245" name="Group 24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7" name="Group 2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9" name="Oval 2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0" name="Straight Connector 249"/>
                <p:cNvCxnSpPr>
                  <a:stCxn id="249" idx="0"/>
                  <a:endCxn id="2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>
                  <a:stCxn id="249" idx="2"/>
                  <a:endCxn id="2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6" name="TextBox 24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253" name="Group 252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7" name="Oval 2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8" name="Straight Connector 257"/>
                <p:cNvCxnSpPr>
                  <a:stCxn id="257" idx="0"/>
                  <a:endCxn id="2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>
                  <a:stCxn id="257" idx="2"/>
                  <a:endCxn id="2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Oval 2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261" name="Group 260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6" name="Straight Connector 265"/>
                <p:cNvCxnSpPr>
                  <a:stCxn id="265" idx="0"/>
                  <a:endCxn id="2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>
                  <a:stCxn id="265" idx="2"/>
                  <a:endCxn id="2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4" name="Oval 2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2" name="TextBox 261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269" name="Group 268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71" name="Group 27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3" name="Oval 27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4" name="Straight Connector 273"/>
                <p:cNvCxnSpPr>
                  <a:stCxn id="273" idx="0"/>
                  <a:endCxn id="27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>
                  <a:stCxn id="273" idx="2"/>
                  <a:endCxn id="27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2" name="Oval 27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0" name="TextBox 269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7251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62" y="120384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128819" y="2155172"/>
            <a:ext cx="1241171" cy="7205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1001" y="3745666"/>
            <a:ext cx="1822326" cy="36079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819922" y="2647926"/>
            <a:ext cx="266002" cy="4521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7085924" y="3181531"/>
            <a:ext cx="87154" cy="52438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46981" cy="51745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89047"/>
            <a:ext cx="119423" cy="4564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70174" y="3193227"/>
            <a:ext cx="962837" cy="1541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22090" y="3299287"/>
            <a:ext cx="36781" cy="86145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>
            <a:off x="3104770" y="4123092"/>
            <a:ext cx="840555" cy="835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 flipV="1">
            <a:off x="4059777" y="4106464"/>
            <a:ext cx="1107500" cy="1662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420514" y="1530761"/>
            <a:ext cx="541142" cy="57388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H="1">
            <a:off x="8532906" y="1662159"/>
            <a:ext cx="565088" cy="19653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 flipH="1">
            <a:off x="7884959" y="1874965"/>
            <a:ext cx="608671" cy="2976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857884" y="2172629"/>
            <a:ext cx="967111" cy="4373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H="1">
            <a:off x="8962314" y="2532163"/>
            <a:ext cx="593297" cy="14326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H="1">
            <a:off x="8436567" y="2675429"/>
            <a:ext cx="476793" cy="15749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7126656" y="2832920"/>
            <a:ext cx="1248131" cy="30787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V="1">
            <a:off x="7400662" y="3719469"/>
            <a:ext cx="631153" cy="47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 flipV="1">
            <a:off x="7212829" y="3745666"/>
            <a:ext cx="604404" cy="2142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89953" y="4157278"/>
            <a:ext cx="826775" cy="2743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>
            <a:off x="6190566" y="4474612"/>
            <a:ext cx="816142" cy="308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>
            <a:off x="7049340" y="4003760"/>
            <a:ext cx="150493" cy="513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4033011" y="2922689"/>
            <a:ext cx="982528" cy="2705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8892069" y="1431524"/>
            <a:ext cx="626183" cy="461269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H="1">
            <a:off x="7404117" y="928337"/>
            <a:ext cx="335279" cy="2573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H="1">
            <a:off x="7005650" y="1202911"/>
            <a:ext cx="356844" cy="30962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7159306" y="975341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39345" y="1272005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420514" y="2155172"/>
            <a:ext cx="372565" cy="4279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6061802" y="1796462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7575139" y="1892793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301895" y="1660223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7567947" y="736315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465599" y="2255643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9353333" y="2296725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8709379" y="2446974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8117363" y="2544607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7876146" y="3719469"/>
            <a:ext cx="105833" cy="4762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7571756" y="3492159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705750" y="2760626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7200437" y="354841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7774324" y="348689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802061" y="3374650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6997371" y="3823174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746664" y="4214570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666322" y="398121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68409" y="3435738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62539" y="2303334"/>
            <a:ext cx="1238714" cy="123871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509466" y="2720348"/>
            <a:ext cx="945759" cy="945759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68428" y="3588972"/>
            <a:ext cx="1068243" cy="1068243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73293" y="2898576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30474" y="3778245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10571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43600" y="906780"/>
            <a:ext cx="586740" cy="78486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6530340" y="1691640"/>
            <a:ext cx="53340" cy="100584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583680" y="1790700"/>
            <a:ext cx="548640" cy="2160157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943600" y="2926080"/>
            <a:ext cx="1188720" cy="4114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4838700" y="4541520"/>
            <a:ext cx="2819400" cy="152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97680" y="4541520"/>
            <a:ext cx="541020" cy="914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7132320" y="3337560"/>
            <a:ext cx="647700" cy="5334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297680" y="4808220"/>
            <a:ext cx="426720" cy="7543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4724400" y="5562600"/>
            <a:ext cx="662940" cy="762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5387340" y="4808220"/>
            <a:ext cx="1196340" cy="8305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750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49" y="1295188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047100" y="2342783"/>
            <a:ext cx="1084112" cy="4887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7355" y="3799113"/>
            <a:ext cx="1785320" cy="36882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481135" y="2846035"/>
            <a:ext cx="365021" cy="3655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6846156" y="3293016"/>
            <a:ext cx="296270" cy="4663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53335" cy="57892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39120"/>
            <a:ext cx="40062" cy="5063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62575" y="3221041"/>
            <a:ext cx="833260" cy="9111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14491" y="3264068"/>
            <a:ext cx="29089" cy="7740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 flipV="1">
            <a:off x="3089479" y="4084060"/>
            <a:ext cx="784677" cy="452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>
            <a:off x="3964251" y="4129310"/>
            <a:ext cx="1209380" cy="386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181736" y="2268383"/>
            <a:ext cx="110831" cy="238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V="1">
            <a:off x="6048584" y="2589467"/>
            <a:ext cx="577427" cy="4089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>
            <a:off x="6586735" y="2605736"/>
            <a:ext cx="137839" cy="1475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519097" y="2620491"/>
            <a:ext cx="145513" cy="187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V="1">
            <a:off x="6197743" y="3157630"/>
            <a:ext cx="603073" cy="2941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V="1">
            <a:off x="6751862" y="2984354"/>
            <a:ext cx="614864" cy="1732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6886888" y="2984354"/>
            <a:ext cx="418058" cy="26793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H="1">
            <a:off x="9183544" y="3552970"/>
            <a:ext cx="451820" cy="455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>
            <a:off x="7182177" y="3680761"/>
            <a:ext cx="1303155" cy="11835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96307" y="4218754"/>
            <a:ext cx="860434" cy="5317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 flipV="1">
            <a:off x="6230579" y="4824376"/>
            <a:ext cx="1004858" cy="6522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 flipV="1">
            <a:off x="7278069" y="5519232"/>
            <a:ext cx="381933" cy="3408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3895835" y="2876097"/>
            <a:ext cx="1043678" cy="3449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858935" y="2786020"/>
            <a:ext cx="576690" cy="424811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V="1">
            <a:off x="5836554" y="2417993"/>
            <a:ext cx="186421" cy="1723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V="1">
            <a:off x="5981352" y="2250160"/>
            <a:ext cx="355209" cy="18507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5778164" y="2207664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70256" y="2009627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181736" y="2342783"/>
            <a:ext cx="272556" cy="43844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5823024" y="1984073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414754" y="2340655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6395000" y="2390994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5665105" y="2398317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126812" y="2453752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5995465" y="3216353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6547881" y="2929175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7047522" y="2696041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8544245" y="3598539"/>
            <a:ext cx="589463" cy="8222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8239855" y="3405828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465982" y="2872111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9435139" y="333448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8926053" y="336596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771409" y="3428097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7457540" y="5679539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975393" y="5216558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706335" y="430013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74763" y="3497214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14308" y="2287871"/>
            <a:ext cx="1176454" cy="117645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430336" y="2800591"/>
            <a:ext cx="840901" cy="840901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98752" y="3708860"/>
            <a:ext cx="840901" cy="840901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65694" y="2863357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15183" y="3655664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489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7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4878290" y="2161342"/>
            <a:ext cx="2084890" cy="1932241"/>
          </a:xfrm>
          <a:prstGeom prst="ellipse">
            <a:avLst/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5922170" y="2161342"/>
            <a:ext cx="212002" cy="977574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Oval 33"/>
          <p:cNvSpPr/>
          <p:nvPr/>
        </p:nvSpPr>
        <p:spPr>
          <a:xfrm>
            <a:off x="5881888" y="310367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321" r="-9434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7547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3462" r="-11538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24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Elbow Connector 212"/>
          <p:cNvCxnSpPr>
            <a:stCxn id="7" idx="3"/>
            <a:endCxn id="6" idx="2"/>
          </p:cNvCxnSpPr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pose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Generic pipeline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602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3065928" y="3283904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073549" y="1451534"/>
            <a:ext cx="0" cy="204993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65930" y="3495488"/>
            <a:ext cx="4129740" cy="538631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/>
          <p:nvPr/>
        </p:nvCxnSpPr>
        <p:spPr>
          <a:xfrm>
            <a:off x="3065930" y="3495488"/>
            <a:ext cx="1261034" cy="1883337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065930" y="3238816"/>
            <a:ext cx="5868894" cy="256672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65929" y="1451534"/>
            <a:ext cx="4129741" cy="258258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065928" y="1451534"/>
            <a:ext cx="5868896" cy="178728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094955" y="1479707"/>
            <a:ext cx="1232008" cy="3899118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Oval 79"/>
          <p:cNvSpPr>
            <a:spLocks noChangeAspect="1"/>
          </p:cNvSpPr>
          <p:nvPr/>
        </p:nvSpPr>
        <p:spPr>
          <a:xfrm>
            <a:off x="3040655" y="1419941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3011929" y="3441488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278940" y="5312873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475" r="-655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4454C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 flipH="1">
            <a:off x="6729463" y="4008589"/>
            <a:ext cx="194917" cy="9052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741415" y="4092923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386940" y="3238816"/>
            <a:ext cx="4547884" cy="211215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Arc 27"/>
          <p:cNvSpPr/>
          <p:nvPr/>
        </p:nvSpPr>
        <p:spPr>
          <a:xfrm rot="14071427">
            <a:off x="6429981" y="3582355"/>
            <a:ext cx="479011" cy="474600"/>
          </a:xfrm>
          <a:prstGeom prst="arc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1860" r="-37209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 flipH="1">
            <a:off x="6401179" y="4067372"/>
            <a:ext cx="751239" cy="348895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Oval 63"/>
          <p:cNvSpPr>
            <a:spLocks noChangeAspect="1"/>
          </p:cNvSpPr>
          <p:nvPr/>
        </p:nvSpPr>
        <p:spPr>
          <a:xfrm>
            <a:off x="7147646" y="3983215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8838307" y="3178840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6418508" y="3543634"/>
            <a:ext cx="738990" cy="462137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45000" r="-40000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 flipH="1" flipV="1">
            <a:off x="6269091" y="3915049"/>
            <a:ext cx="878556" cy="110736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7907" r="-27907" b="-26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 flipH="1">
            <a:off x="7172597" y="3315028"/>
            <a:ext cx="540210" cy="738086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9268" r="-26829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3301743" y="3315028"/>
            <a:ext cx="0" cy="224083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829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11423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Triangular mesh with embedded skeleton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(Taylor et. al.)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6" name="Elbow Connector 235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35052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size and 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</a:t>
            </a: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solidFill>
              <a:srgbClr val="99CDD7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Spheres/Cylinders model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</a:t>
            </a:r>
            <a:r>
              <a:rPr lang="fr-CH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Tagliasacchi et. al.)</a:t>
            </a: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0909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 and radii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Convolution Surfaces model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5337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07" y="328178"/>
            <a:ext cx="3959403" cy="626240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092236" y="2402177"/>
            <a:ext cx="1215812" cy="1212292"/>
            <a:chOff x="5663152" y="2505691"/>
            <a:chExt cx="668834" cy="666898"/>
          </a:xfrm>
        </p:grpSpPr>
        <p:sp>
          <p:nvSpPr>
            <p:cNvPr id="8" name="Oval 7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3152" y="2671206"/>
              <a:ext cx="485430" cy="169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48086" y="2467156"/>
            <a:ext cx="1487128" cy="1487128"/>
            <a:chOff x="5665088" y="2505691"/>
            <a:chExt cx="666898" cy="666898"/>
          </a:xfrm>
        </p:grpSpPr>
        <p:sp>
          <p:nvSpPr>
            <p:cNvPr id="25" name="Oval 2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20097" y="2672132"/>
              <a:ext cx="485430" cy="13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058755" y="3518983"/>
            <a:ext cx="516151" cy="516151"/>
            <a:chOff x="5665088" y="2505691"/>
            <a:chExt cx="666898" cy="666898"/>
          </a:xfrm>
        </p:grpSpPr>
        <p:sp>
          <p:nvSpPr>
            <p:cNvPr id="29" name="Oval 2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20097" y="2562062"/>
              <a:ext cx="485429" cy="397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667385" y="3911793"/>
            <a:ext cx="545616" cy="349656"/>
            <a:chOff x="5456843" y="2505691"/>
            <a:chExt cx="1040652" cy="666898"/>
          </a:xfrm>
        </p:grpSpPr>
        <p:sp>
          <p:nvSpPr>
            <p:cNvPr id="33" name="Oval 3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56843" y="2562061"/>
              <a:ext cx="1040652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38" name="Oval 37"/>
          <p:cNvSpPr/>
          <p:nvPr/>
        </p:nvSpPr>
        <p:spPr>
          <a:xfrm rot="5400000">
            <a:off x="4494780" y="5583948"/>
            <a:ext cx="38840" cy="388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9" name="TextBox 38"/>
          <p:cNvSpPr txBox="1"/>
          <p:nvPr/>
        </p:nvSpPr>
        <p:spPr>
          <a:xfrm>
            <a:off x="4302464" y="5452755"/>
            <a:ext cx="470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558692" y="4038311"/>
            <a:ext cx="349656" cy="349656"/>
            <a:chOff x="5665088" y="2505691"/>
            <a:chExt cx="666898" cy="666898"/>
          </a:xfrm>
        </p:grpSpPr>
        <p:sp>
          <p:nvSpPr>
            <p:cNvPr id="41" name="Oval 4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6" name="Oval 45"/>
          <p:cNvSpPr/>
          <p:nvPr/>
        </p:nvSpPr>
        <p:spPr>
          <a:xfrm rot="5400000">
            <a:off x="6266884" y="572990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TextBox 46"/>
          <p:cNvSpPr txBox="1"/>
          <p:nvPr/>
        </p:nvSpPr>
        <p:spPr>
          <a:xfrm>
            <a:off x="6139628" y="5603368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7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 rot="5400000">
            <a:off x="6836216" y="6307871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TextBox 50"/>
          <p:cNvSpPr txBox="1"/>
          <p:nvPr/>
        </p:nvSpPr>
        <p:spPr>
          <a:xfrm>
            <a:off x="6708960" y="6181330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4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673080" y="4554071"/>
            <a:ext cx="264296" cy="264296"/>
            <a:chOff x="5665088" y="2505691"/>
            <a:chExt cx="666898" cy="666898"/>
          </a:xfrm>
        </p:grpSpPr>
        <p:sp>
          <p:nvSpPr>
            <p:cNvPr id="53" name="Oval 5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58" name="Oval 57"/>
          <p:cNvSpPr/>
          <p:nvPr/>
        </p:nvSpPr>
        <p:spPr>
          <a:xfrm rot="5400000">
            <a:off x="8121554" y="6238863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9" name="TextBox 58"/>
          <p:cNvSpPr txBox="1"/>
          <p:nvPr/>
        </p:nvSpPr>
        <p:spPr>
          <a:xfrm>
            <a:off x="7994298" y="6112322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722460" y="4860355"/>
            <a:ext cx="236280" cy="236280"/>
            <a:chOff x="5665088" y="2505691"/>
            <a:chExt cx="666898" cy="666898"/>
          </a:xfrm>
        </p:grpSpPr>
        <p:sp>
          <p:nvSpPr>
            <p:cNvPr id="61" name="Oval 6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98786" y="4100112"/>
            <a:ext cx="248336" cy="248336"/>
            <a:chOff x="5665088" y="2505691"/>
            <a:chExt cx="666898" cy="666898"/>
          </a:xfrm>
        </p:grpSpPr>
        <p:sp>
          <p:nvSpPr>
            <p:cNvPr id="65" name="Oval 6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309853" y="3900299"/>
            <a:ext cx="349656" cy="349656"/>
            <a:chOff x="5665088" y="2505691"/>
            <a:chExt cx="666898" cy="666898"/>
          </a:xfrm>
        </p:grpSpPr>
        <p:sp>
          <p:nvSpPr>
            <p:cNvPr id="69" name="Oval 6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745988" y="3576495"/>
            <a:ext cx="458640" cy="458640"/>
            <a:chOff x="5665088" y="2505691"/>
            <a:chExt cx="666898" cy="666898"/>
          </a:xfrm>
        </p:grpSpPr>
        <p:sp>
          <p:nvSpPr>
            <p:cNvPr id="77" name="Oval 7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20097" y="2562063"/>
              <a:ext cx="485431" cy="44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922422" y="934452"/>
            <a:ext cx="879173" cy="732566"/>
            <a:chOff x="5531624" y="2505691"/>
            <a:chExt cx="800362" cy="666898"/>
          </a:xfrm>
        </p:grpSpPr>
        <p:sp>
          <p:nvSpPr>
            <p:cNvPr id="81" name="Oval 8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531624" y="2836923"/>
              <a:ext cx="485430" cy="280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159685" y="2176427"/>
            <a:ext cx="580844" cy="580844"/>
            <a:chOff x="5665088" y="2505691"/>
            <a:chExt cx="666898" cy="666898"/>
          </a:xfrm>
        </p:grpSpPr>
        <p:sp>
          <p:nvSpPr>
            <p:cNvPr id="85" name="Oval 8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6" name="Oval 8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720097" y="2562062"/>
              <a:ext cx="485430" cy="353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451719" y="1470363"/>
            <a:ext cx="624240" cy="412681"/>
            <a:chOff x="5503142" y="2505691"/>
            <a:chExt cx="1024996" cy="677620"/>
          </a:xfrm>
        </p:grpSpPr>
        <p:sp>
          <p:nvSpPr>
            <p:cNvPr id="89" name="Oval 8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0" name="Oval 8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503142" y="2727969"/>
              <a:ext cx="1024996" cy="455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193511" y="947818"/>
            <a:ext cx="880844" cy="693093"/>
            <a:chOff x="5665088" y="2505691"/>
            <a:chExt cx="847554" cy="666898"/>
          </a:xfrm>
        </p:grpSpPr>
        <p:sp>
          <p:nvSpPr>
            <p:cNvPr id="97" name="Oval 9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8" name="Oval 9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027212" y="2711468"/>
              <a:ext cx="485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671878" y="905790"/>
            <a:ext cx="427351" cy="329148"/>
            <a:chOff x="5553545" y="2505691"/>
            <a:chExt cx="865870" cy="666898"/>
          </a:xfrm>
        </p:grpSpPr>
        <p:sp>
          <p:nvSpPr>
            <p:cNvPr id="105" name="Oval 10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6" name="Oval 10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553545" y="2562061"/>
              <a:ext cx="86587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7694880" y="700456"/>
            <a:ext cx="341075" cy="353545"/>
            <a:chOff x="5588471" y="2505691"/>
            <a:chExt cx="787899" cy="816704"/>
          </a:xfrm>
        </p:grpSpPr>
        <p:sp>
          <p:nvSpPr>
            <p:cNvPr id="109" name="Oval 10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0" name="Oval 10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588471" y="2611417"/>
              <a:ext cx="787899" cy="710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2">
                      <a:lumMod val="90000"/>
                    </a:schemeClr>
                  </a:solidFill>
                </a:rPr>
                <a:t>1</a:t>
              </a:r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114" name="Oval 113"/>
          <p:cNvSpPr/>
          <p:nvPr/>
        </p:nvSpPr>
        <p:spPr>
          <a:xfrm rot="5400000">
            <a:off x="6669127" y="712692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5" name="TextBox 114"/>
          <p:cNvSpPr txBox="1"/>
          <p:nvPr/>
        </p:nvSpPr>
        <p:spPr>
          <a:xfrm>
            <a:off x="6454672" y="594777"/>
            <a:ext cx="47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22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8" name="Oval 117"/>
          <p:cNvSpPr/>
          <p:nvPr/>
        </p:nvSpPr>
        <p:spPr>
          <a:xfrm rot="5400000">
            <a:off x="8049804" y="50691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9" name="TextBox 118"/>
          <p:cNvSpPr txBox="1"/>
          <p:nvPr/>
        </p:nvSpPr>
        <p:spPr>
          <a:xfrm>
            <a:off x="7801781" y="380378"/>
            <a:ext cx="477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4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10063" y="1402079"/>
            <a:ext cx="2373153" cy="2373153"/>
            <a:chOff x="797009" y="858794"/>
            <a:chExt cx="2984157" cy="2984157"/>
          </a:xfrm>
        </p:grpSpPr>
        <p:sp>
          <p:nvSpPr>
            <p:cNvPr id="5" name="Pie 4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6" name="Pie 5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" name="Oval 8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3024" y="1402078"/>
            <a:ext cx="2373153" cy="2373153"/>
            <a:chOff x="797009" y="858794"/>
            <a:chExt cx="2984157" cy="2984157"/>
          </a:xfrm>
        </p:grpSpPr>
        <p:sp>
          <p:nvSpPr>
            <p:cNvPr id="12" name="Pie 11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15F34"/>
            </a:solidFill>
            <a:ln>
              <a:solidFill>
                <a:srgbClr val="015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3" name="Pie 12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15F34"/>
            </a:solidFill>
            <a:ln>
              <a:solidFill>
                <a:srgbClr val="015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15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" name="Oval 14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10062" y="3994695"/>
            <a:ext cx="2373153" cy="2373153"/>
            <a:chOff x="797009" y="858794"/>
            <a:chExt cx="2984157" cy="2984157"/>
          </a:xfrm>
        </p:grpSpPr>
        <p:sp>
          <p:nvSpPr>
            <p:cNvPr id="17" name="Pie 16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8" name="Pie 17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" name="Oval 19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83025" y="3994695"/>
            <a:ext cx="2373153" cy="2373153"/>
            <a:chOff x="797009" y="858794"/>
            <a:chExt cx="2984157" cy="2984157"/>
          </a:xfrm>
        </p:grpSpPr>
        <p:sp>
          <p:nvSpPr>
            <p:cNvPr id="22" name="Pie 21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3" name="Pie 22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" name="Oval 24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928949" y="1402078"/>
            <a:ext cx="2373153" cy="2373153"/>
            <a:chOff x="797009" y="858794"/>
            <a:chExt cx="2984157" cy="2984157"/>
          </a:xfrm>
        </p:grpSpPr>
        <p:sp>
          <p:nvSpPr>
            <p:cNvPr id="27" name="Pie 26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99CC"/>
            </a:solidFill>
            <a:ln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8" name="Pie 27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99CC"/>
            </a:solidFill>
            <a:ln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Oval 29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55987" y="3994695"/>
            <a:ext cx="2373153" cy="2373153"/>
            <a:chOff x="797009" y="858794"/>
            <a:chExt cx="2984157" cy="2984157"/>
          </a:xfrm>
        </p:grpSpPr>
        <p:sp>
          <p:nvSpPr>
            <p:cNvPr id="32" name="Pie 31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33" name="Pie 32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Oval 34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355987" y="1402078"/>
            <a:ext cx="2373153" cy="2373153"/>
            <a:chOff x="797009" y="858794"/>
            <a:chExt cx="2984157" cy="2984157"/>
          </a:xfrm>
        </p:grpSpPr>
        <p:sp>
          <p:nvSpPr>
            <p:cNvPr id="38" name="Pie 37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CC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39" name="Pie 38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CC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" name="Oval 40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928949" y="3994694"/>
            <a:ext cx="2373153" cy="2373153"/>
            <a:chOff x="797009" y="858794"/>
            <a:chExt cx="2984157" cy="2984157"/>
          </a:xfrm>
        </p:grpSpPr>
        <p:sp>
          <p:nvSpPr>
            <p:cNvPr id="43" name="Pie 42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" name="Oval 45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22253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24" y="1179276"/>
            <a:ext cx="7178188" cy="478545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5400000">
            <a:off x="2965452" y="3328411"/>
            <a:ext cx="28652" cy="28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0" name="Group 9"/>
          <p:cNvGrpSpPr/>
          <p:nvPr/>
        </p:nvGrpSpPr>
        <p:grpSpPr>
          <a:xfrm>
            <a:off x="3114140" y="2872588"/>
            <a:ext cx="386657" cy="404277"/>
            <a:chOff x="5665088" y="2505691"/>
            <a:chExt cx="666898" cy="697288"/>
          </a:xfrm>
        </p:grpSpPr>
        <p:sp>
          <p:nvSpPr>
            <p:cNvPr id="11" name="Oval 1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20096" y="2672132"/>
              <a:ext cx="519172" cy="53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47041" y="1963942"/>
            <a:ext cx="1286674" cy="1286674"/>
            <a:chOff x="5665088" y="2505691"/>
            <a:chExt cx="666898" cy="666898"/>
          </a:xfrm>
        </p:grpSpPr>
        <p:sp>
          <p:nvSpPr>
            <p:cNvPr id="15" name="Oval 1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Oval 1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0097" y="2672132"/>
              <a:ext cx="485430" cy="159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157765" y="1551410"/>
            <a:ext cx="1388575" cy="1388575"/>
            <a:chOff x="5665088" y="2505691"/>
            <a:chExt cx="666898" cy="666898"/>
          </a:xfrm>
        </p:grpSpPr>
        <p:sp>
          <p:nvSpPr>
            <p:cNvPr id="23" name="Oval 2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20097" y="2672132"/>
              <a:ext cx="485430" cy="14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90000"/>
                    </a:schemeClr>
                  </a:solidFill>
                </a:rPr>
                <a:t>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219727" y="2676204"/>
            <a:ext cx="977966" cy="977966"/>
            <a:chOff x="5665088" y="2505691"/>
            <a:chExt cx="666898" cy="666898"/>
          </a:xfrm>
        </p:grpSpPr>
        <p:sp>
          <p:nvSpPr>
            <p:cNvPr id="27" name="Oval 2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20097" y="2672132"/>
              <a:ext cx="485430" cy="20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639763" y="4703229"/>
            <a:ext cx="219393" cy="278401"/>
            <a:chOff x="5665088" y="2505691"/>
            <a:chExt cx="666898" cy="846268"/>
          </a:xfrm>
        </p:grpSpPr>
        <p:sp>
          <p:nvSpPr>
            <p:cNvPr id="31" name="Oval 3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20097" y="2672133"/>
              <a:ext cx="485430" cy="679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763809" y="4857429"/>
            <a:ext cx="547532" cy="592495"/>
            <a:chOff x="5545267" y="2672132"/>
            <a:chExt cx="666898" cy="721666"/>
          </a:xfrm>
        </p:grpSpPr>
        <p:sp>
          <p:nvSpPr>
            <p:cNvPr id="35" name="Oval 34"/>
            <p:cNvSpPr/>
            <p:nvPr/>
          </p:nvSpPr>
          <p:spPr>
            <a:xfrm rot="5400000">
              <a:off x="5545267" y="2726900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20097" y="2672132"/>
              <a:ext cx="485430" cy="328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0" name="Oval 39"/>
          <p:cNvSpPr/>
          <p:nvPr/>
        </p:nvSpPr>
        <p:spPr>
          <a:xfrm rot="5400000">
            <a:off x="9857196" y="5491794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42" name="Group 41"/>
          <p:cNvGrpSpPr/>
          <p:nvPr/>
        </p:nvGrpSpPr>
        <p:grpSpPr>
          <a:xfrm>
            <a:off x="8638087" y="4958320"/>
            <a:ext cx="485159" cy="485159"/>
            <a:chOff x="5665088" y="2505692"/>
            <a:chExt cx="666898" cy="666898"/>
          </a:xfrm>
        </p:grpSpPr>
        <p:sp>
          <p:nvSpPr>
            <p:cNvPr id="43" name="Oval 42"/>
            <p:cNvSpPr/>
            <p:nvPr/>
          </p:nvSpPr>
          <p:spPr>
            <a:xfrm rot="5400000">
              <a:off x="5665088" y="2505692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20097" y="2672132"/>
              <a:ext cx="485431" cy="42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8" name="Oval 47"/>
          <p:cNvSpPr/>
          <p:nvPr/>
        </p:nvSpPr>
        <p:spPr>
          <a:xfrm rot="5400000">
            <a:off x="8681129" y="579083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50" name="Group 49"/>
          <p:cNvGrpSpPr/>
          <p:nvPr/>
        </p:nvGrpSpPr>
        <p:grpSpPr>
          <a:xfrm>
            <a:off x="4865696" y="2769330"/>
            <a:ext cx="561275" cy="561275"/>
            <a:chOff x="5665088" y="2505691"/>
            <a:chExt cx="666898" cy="666898"/>
          </a:xfrm>
        </p:grpSpPr>
        <p:sp>
          <p:nvSpPr>
            <p:cNvPr id="51" name="Oval 5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20097" y="2672132"/>
              <a:ext cx="485430" cy="36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347444" y="3152468"/>
            <a:ext cx="394367" cy="393931"/>
            <a:chOff x="5620109" y="2505691"/>
            <a:chExt cx="761876" cy="761035"/>
          </a:xfrm>
        </p:grpSpPr>
        <p:sp>
          <p:nvSpPr>
            <p:cNvPr id="55" name="Oval 5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620109" y="2672132"/>
              <a:ext cx="761876" cy="59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 rot="5400000">
            <a:off x="5939700" y="340190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62" name="Group 61"/>
          <p:cNvGrpSpPr/>
          <p:nvPr/>
        </p:nvGrpSpPr>
        <p:grpSpPr>
          <a:xfrm>
            <a:off x="6097110" y="1287765"/>
            <a:ext cx="1086144" cy="1086144"/>
            <a:chOff x="5665088" y="2505691"/>
            <a:chExt cx="666898" cy="666898"/>
          </a:xfrm>
        </p:grpSpPr>
        <p:sp>
          <p:nvSpPr>
            <p:cNvPr id="63" name="Oval 6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20097" y="2672132"/>
              <a:ext cx="485430" cy="18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8" name="Oval 67"/>
          <p:cNvSpPr/>
          <p:nvPr/>
        </p:nvSpPr>
        <p:spPr>
          <a:xfrm rot="5400000">
            <a:off x="7510578" y="1333181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0" name="TextBox 69"/>
          <p:cNvSpPr txBox="1"/>
          <p:nvPr/>
        </p:nvSpPr>
        <p:spPr>
          <a:xfrm>
            <a:off x="7312643" y="1203380"/>
            <a:ext cx="407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15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813472" y="3172895"/>
            <a:ext cx="33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758054" y="3233600"/>
            <a:ext cx="365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13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785326" y="5347390"/>
            <a:ext cx="160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9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497121" y="5589326"/>
            <a:ext cx="41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80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58396" y="2075565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7" name="Group 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" name="Straight Connector 9"/>
              <p:cNvCxnSpPr>
                <a:stCxn id="9" idx="0"/>
                <a:endCxn id="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9" idx="2"/>
                <a:endCxn id="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" name="Straight Connector 11"/>
          <p:cNvCxnSpPr>
            <a:stCxn id="168" idx="1"/>
            <a:endCxn id="113" idx="1"/>
          </p:cNvCxnSpPr>
          <p:nvPr/>
        </p:nvCxnSpPr>
        <p:spPr>
          <a:xfrm>
            <a:off x="5003833" y="2473355"/>
            <a:ext cx="482706" cy="12793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51" idx="0"/>
            <a:endCxn id="159" idx="4"/>
          </p:cNvCxnSpPr>
          <p:nvPr/>
        </p:nvCxnSpPr>
        <p:spPr>
          <a:xfrm flipH="1">
            <a:off x="2704770" y="2550804"/>
            <a:ext cx="802144" cy="52875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21" idx="3"/>
            <a:endCxn id="113" idx="7"/>
          </p:cNvCxnSpPr>
          <p:nvPr/>
        </p:nvCxnSpPr>
        <p:spPr>
          <a:xfrm flipV="1">
            <a:off x="4664846" y="3752689"/>
            <a:ext cx="771169" cy="156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29" idx="3"/>
            <a:endCxn id="121" idx="6"/>
          </p:cNvCxnSpPr>
          <p:nvPr/>
        </p:nvCxnSpPr>
        <p:spPr>
          <a:xfrm flipV="1">
            <a:off x="4078528" y="3936386"/>
            <a:ext cx="521513" cy="755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5" idx="2"/>
            <a:endCxn id="129" idx="6"/>
          </p:cNvCxnSpPr>
          <p:nvPr/>
        </p:nvCxnSpPr>
        <p:spPr>
          <a:xfrm>
            <a:off x="3413974" y="4011320"/>
            <a:ext cx="600124" cy="2725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7"/>
            <a:endCxn id="151" idx="2"/>
          </p:cNvCxnSpPr>
          <p:nvPr/>
        </p:nvCxnSpPr>
        <p:spPr>
          <a:xfrm flipH="1" flipV="1">
            <a:off x="3566154" y="2491564"/>
            <a:ext cx="754382" cy="550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  <a:endCxn id="168" idx="6"/>
          </p:cNvCxnSpPr>
          <p:nvPr/>
        </p:nvCxnSpPr>
        <p:spPr>
          <a:xfrm flipV="1">
            <a:off x="4392200" y="2442087"/>
            <a:ext cx="536147" cy="253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0" idx="0"/>
            <a:endCxn id="54" idx="0"/>
          </p:cNvCxnSpPr>
          <p:nvPr/>
        </p:nvCxnSpPr>
        <p:spPr>
          <a:xfrm>
            <a:off x="4714971" y="527867"/>
            <a:ext cx="5505" cy="11776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0" idx="2"/>
            <a:endCxn id="78" idx="2"/>
          </p:cNvCxnSpPr>
          <p:nvPr/>
        </p:nvCxnSpPr>
        <p:spPr>
          <a:xfrm flipH="1">
            <a:off x="3724653" y="479783"/>
            <a:ext cx="1038402" cy="961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2" idx="4"/>
            <a:endCxn id="78" idx="0"/>
          </p:cNvCxnSpPr>
          <p:nvPr/>
        </p:nvCxnSpPr>
        <p:spPr>
          <a:xfrm flipV="1">
            <a:off x="3574743" y="621816"/>
            <a:ext cx="104011" cy="954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2" idx="0"/>
            <a:endCxn id="151" idx="4"/>
          </p:cNvCxnSpPr>
          <p:nvPr/>
        </p:nvCxnSpPr>
        <p:spPr>
          <a:xfrm flipH="1">
            <a:off x="3506914" y="1666214"/>
            <a:ext cx="67829" cy="7661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8" idx="4"/>
            <a:endCxn id="97" idx="1"/>
          </p:cNvCxnSpPr>
          <p:nvPr/>
        </p:nvCxnSpPr>
        <p:spPr>
          <a:xfrm>
            <a:off x="5241502" y="3952567"/>
            <a:ext cx="284671" cy="2166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7" idx="4"/>
            <a:endCxn id="105" idx="0"/>
          </p:cNvCxnSpPr>
          <p:nvPr/>
        </p:nvCxnSpPr>
        <p:spPr>
          <a:xfrm flipV="1">
            <a:off x="5508932" y="4051958"/>
            <a:ext cx="90671" cy="756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3" idx="1"/>
            <a:endCxn id="105" idx="5"/>
          </p:cNvCxnSpPr>
          <p:nvPr/>
        </p:nvCxnSpPr>
        <p:spPr>
          <a:xfrm>
            <a:off x="5486539" y="3752689"/>
            <a:ext cx="94841" cy="255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66" idx="4"/>
            <a:endCxn id="274" idx="1"/>
          </p:cNvCxnSpPr>
          <p:nvPr/>
        </p:nvCxnSpPr>
        <p:spPr>
          <a:xfrm flipH="1" flipV="1">
            <a:off x="4777253" y="4385640"/>
            <a:ext cx="104601" cy="2793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74" idx="4"/>
            <a:endCxn id="282" idx="0"/>
          </p:cNvCxnSpPr>
          <p:nvPr/>
        </p:nvCxnSpPr>
        <p:spPr>
          <a:xfrm flipH="1" flipV="1">
            <a:off x="4675704" y="3954355"/>
            <a:ext cx="85280" cy="3920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1" idx="0"/>
            <a:endCxn id="282" idx="4"/>
          </p:cNvCxnSpPr>
          <p:nvPr/>
        </p:nvCxnSpPr>
        <p:spPr>
          <a:xfrm flipV="1">
            <a:off x="4638003" y="3894391"/>
            <a:ext cx="37701" cy="7995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8" idx="5"/>
            <a:endCxn id="250" idx="0"/>
          </p:cNvCxnSpPr>
          <p:nvPr/>
        </p:nvCxnSpPr>
        <p:spPr>
          <a:xfrm>
            <a:off x="4087100" y="4275277"/>
            <a:ext cx="77758" cy="4104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50" idx="4"/>
            <a:endCxn id="242" idx="0"/>
          </p:cNvCxnSpPr>
          <p:nvPr/>
        </p:nvCxnSpPr>
        <p:spPr>
          <a:xfrm>
            <a:off x="4164858" y="4636800"/>
            <a:ext cx="48689" cy="3024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42" idx="4"/>
            <a:endCxn id="129" idx="0"/>
          </p:cNvCxnSpPr>
          <p:nvPr/>
        </p:nvCxnSpPr>
        <p:spPr>
          <a:xfrm flipH="1" flipV="1">
            <a:off x="4051840" y="4076316"/>
            <a:ext cx="161707" cy="8011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8" idx="4"/>
            <a:endCxn id="226" idx="0"/>
          </p:cNvCxnSpPr>
          <p:nvPr/>
        </p:nvCxnSpPr>
        <p:spPr>
          <a:xfrm>
            <a:off x="3459856" y="4224633"/>
            <a:ext cx="27506" cy="38000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6" idx="4"/>
            <a:endCxn id="234" idx="0"/>
          </p:cNvCxnSpPr>
          <p:nvPr/>
        </p:nvCxnSpPr>
        <p:spPr>
          <a:xfrm>
            <a:off x="3487362" y="4554801"/>
            <a:ext cx="25115" cy="53424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34" idx="4"/>
            <a:endCxn id="135" idx="0"/>
          </p:cNvCxnSpPr>
          <p:nvPr/>
        </p:nvCxnSpPr>
        <p:spPr>
          <a:xfrm flipH="1" flipV="1">
            <a:off x="3378102" y="4047192"/>
            <a:ext cx="134375" cy="9829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51" idx="7"/>
            <a:endCxn id="143" idx="3"/>
          </p:cNvCxnSpPr>
          <p:nvPr/>
        </p:nvCxnSpPr>
        <p:spPr>
          <a:xfrm flipH="1">
            <a:off x="2918220" y="2533453"/>
            <a:ext cx="546806" cy="3015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09" idx="3"/>
            <a:endCxn id="143" idx="7"/>
          </p:cNvCxnSpPr>
          <p:nvPr/>
        </p:nvCxnSpPr>
        <p:spPr>
          <a:xfrm flipV="1">
            <a:off x="2277091" y="2632661"/>
            <a:ext cx="572076" cy="4192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01" idx="3"/>
            <a:endCxn id="209" idx="7"/>
          </p:cNvCxnSpPr>
          <p:nvPr/>
        </p:nvCxnSpPr>
        <p:spPr>
          <a:xfrm flipH="1" flipV="1">
            <a:off x="2234459" y="3094566"/>
            <a:ext cx="373041" cy="5866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8" idx="4"/>
            <a:endCxn id="54" idx="0"/>
          </p:cNvCxnSpPr>
          <p:nvPr/>
        </p:nvCxnSpPr>
        <p:spPr>
          <a:xfrm flipH="1" flipV="1">
            <a:off x="4720476" y="1705477"/>
            <a:ext cx="252089" cy="69239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8" idx="4"/>
            <a:endCxn id="54" idx="7"/>
          </p:cNvCxnSpPr>
          <p:nvPr/>
        </p:nvCxnSpPr>
        <p:spPr>
          <a:xfrm flipV="1">
            <a:off x="4350220" y="1692283"/>
            <a:ext cx="338403" cy="73312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8" idx="4"/>
            <a:endCxn id="62" idx="1"/>
          </p:cNvCxnSpPr>
          <p:nvPr/>
        </p:nvCxnSpPr>
        <p:spPr>
          <a:xfrm flipH="1" flipV="1">
            <a:off x="3606597" y="1653020"/>
            <a:ext cx="743623" cy="77238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78" idx="1"/>
            <a:endCxn id="54" idx="5"/>
          </p:cNvCxnSpPr>
          <p:nvPr/>
        </p:nvCxnSpPr>
        <p:spPr>
          <a:xfrm>
            <a:off x="3711210" y="608373"/>
            <a:ext cx="977413" cy="10202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2" idx="3"/>
            <a:endCxn id="54" idx="6"/>
          </p:cNvCxnSpPr>
          <p:nvPr/>
        </p:nvCxnSpPr>
        <p:spPr>
          <a:xfrm>
            <a:off x="3606597" y="1589313"/>
            <a:ext cx="1068832" cy="711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827504" y="4706293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 rot="5400000">
            <a:off x="5022448" y="3808150"/>
            <a:ext cx="438108" cy="384044"/>
            <a:chOff x="5426451" y="500691"/>
            <a:chExt cx="438108" cy="384044"/>
          </a:xfrm>
        </p:grpSpPr>
        <p:grpSp>
          <p:nvGrpSpPr>
            <p:cNvPr id="45" name="Group 44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47" name="Group 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0" name="Straight Connector 49"/>
                <p:cNvCxnSpPr>
                  <a:stCxn id="49" idx="0"/>
                  <a:endCxn id="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49" idx="2"/>
                  <a:endCxn id="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Oval 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 rot="10800000">
            <a:off x="4300025" y="1239978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3154292" y="1200715"/>
            <a:ext cx="840901" cy="840901"/>
            <a:chOff x="7709273" y="3503503"/>
            <a:chExt cx="840901" cy="840901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1" name="Group 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4" name="Straight Connector 63"/>
                <p:cNvCxnSpPr>
                  <a:stCxn id="63" idx="0"/>
                  <a:endCxn id="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63" idx="2"/>
                  <a:endCxn id="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Oval 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 rot="5400000">
            <a:off x="4266174" y="30986"/>
            <a:ext cx="897592" cy="897592"/>
            <a:chOff x="6785390" y="2710819"/>
            <a:chExt cx="897592" cy="897592"/>
          </a:xfrm>
        </p:grpSpPr>
        <p:grpSp>
          <p:nvGrpSpPr>
            <p:cNvPr id="67" name="Group 6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9" name="Group 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2" name="Straight Connector 71"/>
                <p:cNvCxnSpPr>
                  <a:stCxn id="71" idx="0"/>
                  <a:endCxn id="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stCxn id="71" idx="2"/>
                  <a:endCxn id="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Oval 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250357" y="147521"/>
            <a:ext cx="856794" cy="856793"/>
            <a:chOff x="6796080" y="3458871"/>
            <a:chExt cx="856794" cy="856793"/>
          </a:xfrm>
        </p:grpSpPr>
        <p:grpSp>
          <p:nvGrpSpPr>
            <p:cNvPr id="75" name="Group 74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77" name="Group 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0" name="Straight Connector 79"/>
                <p:cNvCxnSpPr>
                  <a:stCxn id="79" idx="0"/>
                  <a:endCxn id="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>
                  <a:stCxn id="79" idx="2"/>
                  <a:endCxn id="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Oval 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stCxn id="143" idx="1"/>
            <a:endCxn id="159" idx="4"/>
          </p:cNvCxnSpPr>
          <p:nvPr/>
        </p:nvCxnSpPr>
        <p:spPr>
          <a:xfrm flipH="1">
            <a:off x="2704770" y="2632661"/>
            <a:ext cx="213450" cy="4469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9" idx="1"/>
            <a:endCxn id="135" idx="5"/>
          </p:cNvCxnSpPr>
          <p:nvPr/>
        </p:nvCxnSpPr>
        <p:spPr>
          <a:xfrm>
            <a:off x="2724099" y="3126224"/>
            <a:ext cx="628638" cy="85973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8" idx="1"/>
            <a:endCxn id="113" idx="0"/>
          </p:cNvCxnSpPr>
          <p:nvPr/>
        </p:nvCxnSpPr>
        <p:spPr>
          <a:xfrm>
            <a:off x="4379904" y="2497073"/>
            <a:ext cx="1081373" cy="126608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" idx="1"/>
            <a:endCxn id="121" idx="5"/>
          </p:cNvCxnSpPr>
          <p:nvPr/>
        </p:nvCxnSpPr>
        <p:spPr>
          <a:xfrm>
            <a:off x="4379904" y="2497073"/>
            <a:ext cx="231256" cy="14124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51" idx="1"/>
            <a:endCxn id="129" idx="4"/>
          </p:cNvCxnSpPr>
          <p:nvPr/>
        </p:nvCxnSpPr>
        <p:spPr>
          <a:xfrm>
            <a:off x="3548803" y="2533453"/>
            <a:ext cx="503037" cy="146737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8" idx="0"/>
            <a:endCxn id="129" idx="3"/>
          </p:cNvCxnSpPr>
          <p:nvPr/>
        </p:nvCxnSpPr>
        <p:spPr>
          <a:xfrm flipH="1">
            <a:off x="4078528" y="2509369"/>
            <a:ext cx="271692" cy="15025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121" idx="2"/>
            <a:endCxn id="177" idx="7"/>
          </p:cNvCxnSpPr>
          <p:nvPr/>
        </p:nvCxnSpPr>
        <p:spPr>
          <a:xfrm flipV="1">
            <a:off x="4675965" y="3391698"/>
            <a:ext cx="560132" cy="54468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21" idx="0"/>
            <a:endCxn id="185" idx="1"/>
          </p:cNvCxnSpPr>
          <p:nvPr/>
        </p:nvCxnSpPr>
        <p:spPr>
          <a:xfrm flipH="1" flipV="1">
            <a:off x="4543614" y="3577947"/>
            <a:ext cx="94389" cy="39640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85" idx="2"/>
            <a:endCxn id="129" idx="0"/>
          </p:cNvCxnSpPr>
          <p:nvPr/>
        </p:nvCxnSpPr>
        <p:spPr>
          <a:xfrm flipH="1">
            <a:off x="4051840" y="3566850"/>
            <a:ext cx="496371" cy="509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93" idx="2"/>
            <a:endCxn id="129" idx="6"/>
          </p:cNvCxnSpPr>
          <p:nvPr/>
        </p:nvCxnSpPr>
        <p:spPr>
          <a:xfrm>
            <a:off x="3746114" y="3879643"/>
            <a:ext cx="267984" cy="15893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93" idx="3"/>
            <a:endCxn id="135" idx="2"/>
          </p:cNvCxnSpPr>
          <p:nvPr/>
        </p:nvCxnSpPr>
        <p:spPr>
          <a:xfrm flipH="1">
            <a:off x="3413974" y="3868546"/>
            <a:ext cx="327543" cy="14277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 rot="5400000">
            <a:off x="5271502" y="3934232"/>
            <a:ext cx="474859" cy="455139"/>
            <a:chOff x="4983462" y="675966"/>
            <a:chExt cx="474859" cy="455139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101" name="Group 100"/>
          <p:cNvGrpSpPr/>
          <p:nvPr/>
        </p:nvGrpSpPr>
        <p:grpSpPr>
          <a:xfrm rot="5400000">
            <a:off x="5359069" y="3785653"/>
            <a:ext cx="481067" cy="481067"/>
            <a:chOff x="4558110" y="887109"/>
            <a:chExt cx="481067" cy="481067"/>
          </a:xfrm>
        </p:grpSpPr>
        <p:grpSp>
          <p:nvGrpSpPr>
            <p:cNvPr id="102" name="Group 101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109" name="Group 108"/>
          <p:cNvGrpSpPr/>
          <p:nvPr/>
        </p:nvGrpSpPr>
        <p:grpSpPr>
          <a:xfrm rot="5400000">
            <a:off x="5127827" y="3393977"/>
            <a:ext cx="666898" cy="666898"/>
            <a:chOff x="3406265" y="1661951"/>
            <a:chExt cx="666898" cy="666898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4283680" y="3582063"/>
            <a:ext cx="708644" cy="708644"/>
            <a:chOff x="3992894" y="2036262"/>
            <a:chExt cx="708644" cy="708644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9" name="TextBox 118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125" name="Group 124"/>
          <p:cNvGrpSpPr/>
          <p:nvPr/>
        </p:nvGrpSpPr>
        <p:grpSpPr>
          <a:xfrm rot="5400000">
            <a:off x="3699569" y="3686303"/>
            <a:ext cx="704540" cy="704539"/>
            <a:chOff x="4307335" y="2187375"/>
            <a:chExt cx="735521" cy="735520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33" name="Group 132"/>
          <p:cNvGrpSpPr/>
          <p:nvPr/>
        </p:nvGrpSpPr>
        <p:grpSpPr>
          <a:xfrm rot="10800000">
            <a:off x="3043289" y="3676507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4" name="Group 13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7" name="Straight Connector 136"/>
              <p:cNvCxnSpPr>
                <a:stCxn id="136" idx="0"/>
                <a:endCxn id="13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36" idx="2"/>
                <a:endCxn id="13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9" name="Group 138"/>
          <p:cNvGrpSpPr/>
          <p:nvPr/>
        </p:nvGrpSpPr>
        <p:grpSpPr>
          <a:xfrm rot="5400000">
            <a:off x="2427949" y="2142391"/>
            <a:ext cx="911487" cy="911485"/>
            <a:chOff x="3387408" y="3701610"/>
            <a:chExt cx="974647" cy="974645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147" name="Group 146"/>
          <p:cNvGrpSpPr/>
          <p:nvPr/>
        </p:nvGrpSpPr>
        <p:grpSpPr>
          <a:xfrm rot="5400000">
            <a:off x="2953996" y="1938646"/>
            <a:ext cx="1105833" cy="1105832"/>
            <a:chOff x="2349869" y="3059461"/>
            <a:chExt cx="1105833" cy="1105832"/>
          </a:xfrm>
        </p:grpSpPr>
        <p:grpSp>
          <p:nvGrpSpPr>
            <p:cNvPr id="148" name="Group 147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155" name="Group 154"/>
          <p:cNvGrpSpPr/>
          <p:nvPr/>
        </p:nvGrpSpPr>
        <p:grpSpPr>
          <a:xfrm rot="5400000">
            <a:off x="2449625" y="2851753"/>
            <a:ext cx="510258" cy="510258"/>
            <a:chOff x="3946542" y="2979351"/>
            <a:chExt cx="510258" cy="510258"/>
          </a:xfrm>
        </p:grpSpPr>
        <p:grpSp>
          <p:nvGrpSpPr>
            <p:cNvPr id="156" name="Group 155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8" name="Group 157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60" name="Oval 1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1" name="Straight Connector 160"/>
                <p:cNvCxnSpPr>
                  <a:stCxn id="160" idx="0"/>
                  <a:endCxn id="1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>
                  <a:stCxn id="160" idx="2"/>
                  <a:endCxn id="1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Oval 1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163" name="TextBox 162"/>
          <p:cNvSpPr txBox="1"/>
          <p:nvPr/>
        </p:nvSpPr>
        <p:spPr>
          <a:xfrm rot="5400000">
            <a:off x="4172956" y="234055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164" name="Group 163"/>
          <p:cNvGrpSpPr/>
          <p:nvPr/>
        </p:nvGrpSpPr>
        <p:grpSpPr>
          <a:xfrm rot="5400000">
            <a:off x="4559848" y="2029370"/>
            <a:ext cx="825433" cy="825433"/>
            <a:chOff x="8407204" y="2284255"/>
            <a:chExt cx="1025112" cy="1025112"/>
          </a:xfrm>
        </p:grpSpPr>
        <p:grpSp>
          <p:nvGrpSpPr>
            <p:cNvPr id="165" name="Group 16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7" name="Group 16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0" name="Straight Connector 169"/>
                <p:cNvCxnSpPr>
                  <a:stCxn id="169" idx="0"/>
                  <a:endCxn id="16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>
                  <a:stCxn id="169" idx="2"/>
                  <a:endCxn id="16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Oval 16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6" name="TextBox 165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172" name="Straight Connector 171"/>
          <p:cNvCxnSpPr>
            <a:stCxn id="177" idx="4"/>
            <a:endCxn id="113" idx="1"/>
          </p:cNvCxnSpPr>
          <p:nvPr/>
        </p:nvCxnSpPr>
        <p:spPr>
          <a:xfrm>
            <a:off x="5247194" y="3364907"/>
            <a:ext cx="239345" cy="38778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5400000">
            <a:off x="5049160" y="3234290"/>
            <a:ext cx="384044" cy="307777"/>
            <a:chOff x="4210337" y="1418464"/>
            <a:chExt cx="384044" cy="307777"/>
          </a:xfrm>
        </p:grpSpPr>
        <p:grpSp>
          <p:nvGrpSpPr>
            <p:cNvPr id="174" name="Group 17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6" name="Group 17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9" name="Straight Connector 178"/>
                <p:cNvCxnSpPr>
                  <a:stCxn id="178" idx="0"/>
                  <a:endCxn id="17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8" idx="2"/>
                  <a:endCxn id="17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7" name="Oval 17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5" name="TextBox 174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181" name="Group 180"/>
          <p:cNvGrpSpPr/>
          <p:nvPr/>
        </p:nvGrpSpPr>
        <p:grpSpPr>
          <a:xfrm rot="5400000">
            <a:off x="4339582" y="3414888"/>
            <a:ext cx="384044" cy="307777"/>
            <a:chOff x="4606648" y="2033996"/>
            <a:chExt cx="384044" cy="307777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189" name="Group 188"/>
          <p:cNvGrpSpPr/>
          <p:nvPr/>
        </p:nvGrpSpPr>
        <p:grpSpPr>
          <a:xfrm rot="5400000">
            <a:off x="3533507" y="3734042"/>
            <a:ext cx="384044" cy="307777"/>
            <a:chOff x="4933222" y="2596659"/>
            <a:chExt cx="384044" cy="307777"/>
          </a:xfrm>
        </p:grpSpPr>
        <p:grpSp>
          <p:nvGrpSpPr>
            <p:cNvPr id="190" name="Group 18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1" name="TextBox 19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197" name="Group 196"/>
          <p:cNvGrpSpPr/>
          <p:nvPr/>
        </p:nvGrpSpPr>
        <p:grpSpPr>
          <a:xfrm rot="5400000">
            <a:off x="2397307" y="3500671"/>
            <a:ext cx="390780" cy="390780"/>
            <a:chOff x="4969080" y="5194656"/>
            <a:chExt cx="390780" cy="390780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0" name="Group 1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3" name="Straight Connector 202"/>
                <p:cNvCxnSpPr>
                  <a:stCxn id="202" idx="0"/>
                  <a:endCxn id="2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stCxn id="202" idx="2"/>
                  <a:endCxn id="2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1" name="Oval 2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9" name="TextBox 198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05" name="Group 204"/>
          <p:cNvGrpSpPr/>
          <p:nvPr/>
        </p:nvGrpSpPr>
        <p:grpSpPr>
          <a:xfrm rot="5400000">
            <a:off x="1974415" y="2791890"/>
            <a:ext cx="562718" cy="562718"/>
            <a:chOff x="4351310" y="4362202"/>
            <a:chExt cx="562718" cy="562718"/>
          </a:xfrm>
        </p:grpSpPr>
        <p:grpSp>
          <p:nvGrpSpPr>
            <p:cNvPr id="206" name="Group 205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8" name="Group 2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0" name="Oval 2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1" name="Straight Connector 210"/>
                <p:cNvCxnSpPr>
                  <a:stCxn id="210" idx="0"/>
                  <a:endCxn id="2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>
                  <a:stCxn id="210" idx="2"/>
                  <a:endCxn id="2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9" name="Oval 2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7" name="TextBox 206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213" name="TextBox 212"/>
          <p:cNvSpPr txBox="1"/>
          <p:nvPr/>
        </p:nvSpPr>
        <p:spPr>
          <a:xfrm rot="5400000">
            <a:off x="4566693" y="1541838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214" name="Group 213"/>
          <p:cNvGrpSpPr/>
          <p:nvPr/>
        </p:nvGrpSpPr>
        <p:grpSpPr>
          <a:xfrm rot="5400000">
            <a:off x="3241369" y="4029555"/>
            <a:ext cx="436973" cy="436972"/>
            <a:chOff x="6815965" y="3116487"/>
            <a:chExt cx="436973" cy="436972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22" name="Group 221"/>
          <p:cNvGrpSpPr/>
          <p:nvPr/>
        </p:nvGrpSpPr>
        <p:grpSpPr>
          <a:xfrm rot="5400000">
            <a:off x="3254789" y="4347146"/>
            <a:ext cx="465146" cy="465145"/>
            <a:chOff x="6245913" y="3057288"/>
            <a:chExt cx="465146" cy="465145"/>
          </a:xfrm>
        </p:grpSpPr>
        <p:grpSp>
          <p:nvGrpSpPr>
            <p:cNvPr id="223" name="Group 22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5" name="Group 2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7" name="Oval 2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8" name="Straight Connector 227"/>
                <p:cNvCxnSpPr>
                  <a:stCxn id="227" idx="0"/>
                  <a:endCxn id="2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>
                  <a:stCxn id="227" idx="2"/>
                  <a:endCxn id="2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Oval 2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4" name="TextBox 22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30" name="Group 229"/>
          <p:cNvGrpSpPr/>
          <p:nvPr/>
        </p:nvGrpSpPr>
        <p:grpSpPr>
          <a:xfrm rot="5400000">
            <a:off x="3237544" y="4784659"/>
            <a:ext cx="549866" cy="549866"/>
            <a:chOff x="5672537" y="2952962"/>
            <a:chExt cx="549866" cy="549866"/>
          </a:xfrm>
        </p:grpSpPr>
        <p:grpSp>
          <p:nvGrpSpPr>
            <p:cNvPr id="231" name="Group 230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3" name="Group 2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5" name="Oval 2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6" name="Straight Connector 235"/>
                <p:cNvCxnSpPr>
                  <a:stCxn id="235" idx="0"/>
                  <a:endCxn id="2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stCxn id="235" idx="2"/>
                  <a:endCxn id="2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2" name="TextBox 231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 rot="5400000">
            <a:off x="3925233" y="4620006"/>
            <a:ext cx="576627" cy="576627"/>
            <a:chOff x="5069352" y="2558975"/>
            <a:chExt cx="576627" cy="576627"/>
          </a:xfrm>
        </p:grpSpPr>
        <p:grpSp>
          <p:nvGrpSpPr>
            <p:cNvPr id="239" name="Group 23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1" name="Group 24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3" name="Oval 24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  <a:endCxn id="24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>
                  <a:stCxn id="243" idx="2"/>
                  <a:endCxn id="24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0" name="TextBox 23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46" name="Group 245"/>
          <p:cNvGrpSpPr/>
          <p:nvPr/>
        </p:nvGrpSpPr>
        <p:grpSpPr>
          <a:xfrm rot="5400000">
            <a:off x="3936400" y="4432820"/>
            <a:ext cx="456913" cy="456912"/>
            <a:chOff x="5977147" y="2482055"/>
            <a:chExt cx="456913" cy="456912"/>
          </a:xfrm>
        </p:grpSpPr>
        <p:grpSp>
          <p:nvGrpSpPr>
            <p:cNvPr id="247" name="Group 246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9" name="Group 2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1" name="Oval 2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2" name="Straight Connector 251"/>
                <p:cNvCxnSpPr>
                  <a:stCxn id="251" idx="0"/>
                  <a:endCxn id="2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>
                  <a:stCxn id="251" idx="2"/>
                  <a:endCxn id="2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0" name="Oval 2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8" name="TextBox 247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54" name="Group 253"/>
          <p:cNvGrpSpPr/>
          <p:nvPr/>
        </p:nvGrpSpPr>
        <p:grpSpPr>
          <a:xfrm rot="5400000">
            <a:off x="3878635" y="4079186"/>
            <a:ext cx="450091" cy="437717"/>
            <a:chOff x="7229239" y="2426274"/>
            <a:chExt cx="450091" cy="437717"/>
          </a:xfrm>
        </p:grpSpPr>
        <p:grpSp>
          <p:nvGrpSpPr>
            <p:cNvPr id="255" name="Group 25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7" name="Group 2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9" name="Oval 2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0" name="Straight Connector 259"/>
                <p:cNvCxnSpPr>
                  <a:stCxn id="259" idx="0"/>
                  <a:endCxn id="2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>
                  <a:stCxn id="259" idx="2"/>
                  <a:endCxn id="2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Oval 2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 rot="5400000">
            <a:off x="4660424" y="4484330"/>
            <a:ext cx="442859" cy="424811"/>
            <a:chOff x="6422405" y="1059370"/>
            <a:chExt cx="442859" cy="424811"/>
          </a:xfrm>
        </p:grpSpPr>
        <p:grpSp>
          <p:nvGrpSpPr>
            <p:cNvPr id="263" name="Group 262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5" name="Group 2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7" name="Oval 2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8" name="Straight Connector 267"/>
                <p:cNvCxnSpPr>
                  <a:stCxn id="267" idx="0"/>
                  <a:endCxn id="2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>
                  <a:stCxn id="267" idx="2"/>
                  <a:endCxn id="2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6" name="Oval 2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4" name="TextBox 263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70" name="Group 269"/>
          <p:cNvGrpSpPr/>
          <p:nvPr/>
        </p:nvGrpSpPr>
        <p:grpSpPr>
          <a:xfrm rot="5400000">
            <a:off x="4541525" y="4159345"/>
            <a:ext cx="438918" cy="429485"/>
            <a:chOff x="5943806" y="1209178"/>
            <a:chExt cx="438918" cy="429485"/>
          </a:xfrm>
        </p:grpSpPr>
        <p:grpSp>
          <p:nvGrpSpPr>
            <p:cNvPr id="271" name="Group 27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3" name="Group 2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5" name="Oval 2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6" name="Straight Connector 275"/>
                <p:cNvCxnSpPr>
                  <a:stCxn id="275" idx="0"/>
                  <a:endCxn id="2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>
                  <a:stCxn id="275" idx="2"/>
                  <a:endCxn id="2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4" name="Oval 2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2" name="TextBox 27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78" name="Group 277"/>
          <p:cNvGrpSpPr/>
          <p:nvPr/>
        </p:nvGrpSpPr>
        <p:grpSpPr>
          <a:xfrm rot="5400000">
            <a:off x="4395866" y="3644535"/>
            <a:ext cx="559674" cy="559674"/>
            <a:chOff x="5110004" y="1383782"/>
            <a:chExt cx="559674" cy="559674"/>
          </a:xfrm>
        </p:grpSpPr>
        <p:grpSp>
          <p:nvGrpSpPr>
            <p:cNvPr id="279" name="Group 278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81" name="Group 28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3" name="Oval 28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4" name="Straight Connector 283"/>
                <p:cNvCxnSpPr>
                  <a:stCxn id="283" idx="0"/>
                  <a:endCxn id="28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>
                  <a:stCxn id="283" idx="2"/>
                  <a:endCxn id="28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2" name="Oval 28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80" name="TextBox 279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286" name="Straight Connector 285"/>
          <p:cNvCxnSpPr>
            <a:endCxn id="135" idx="4"/>
          </p:cNvCxnSpPr>
          <p:nvPr/>
        </p:nvCxnSpPr>
        <p:spPr>
          <a:xfrm rot="5400000">
            <a:off x="2776113" y="3184548"/>
            <a:ext cx="1392889" cy="18891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 rot="5400000">
            <a:off x="3212224" y="3854076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pic>
        <p:nvPicPr>
          <p:cNvPr id="289" name="Picture 2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12" y="26566"/>
            <a:ext cx="7116076" cy="53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31707" y="1848948"/>
            <a:ext cx="975449" cy="97544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83" name="Group 2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86" name="Straight Connector 285"/>
              <p:cNvCxnSpPr>
                <a:stCxn id="285" idx="0"/>
                <a:endCxn id="2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85" idx="2"/>
                <a:endCxn id="2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4" name="Oval 2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" name="Straight Connector 6"/>
          <p:cNvCxnSpPr>
            <a:stCxn id="185" idx="1"/>
            <a:endCxn id="232" idx="1"/>
          </p:cNvCxnSpPr>
          <p:nvPr/>
        </p:nvCxnSpPr>
        <p:spPr>
          <a:xfrm>
            <a:off x="5053547" y="2504300"/>
            <a:ext cx="540705" cy="18299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99" idx="0"/>
            <a:endCxn id="192" idx="4"/>
          </p:cNvCxnSpPr>
          <p:nvPr/>
        </p:nvCxnSpPr>
        <p:spPr>
          <a:xfrm flipH="1">
            <a:off x="3130822" y="2715328"/>
            <a:ext cx="487330" cy="14675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25" idx="3"/>
            <a:endCxn id="232" idx="7"/>
          </p:cNvCxnSpPr>
          <p:nvPr/>
        </p:nvCxnSpPr>
        <p:spPr>
          <a:xfrm flipV="1">
            <a:off x="4922109" y="4334297"/>
            <a:ext cx="609253" cy="243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18" idx="3"/>
            <a:endCxn id="225" idx="6"/>
          </p:cNvCxnSpPr>
          <p:nvPr/>
        </p:nvCxnSpPr>
        <p:spPr>
          <a:xfrm flipV="1">
            <a:off x="4139183" y="4611176"/>
            <a:ext cx="702259" cy="1079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1" idx="2"/>
            <a:endCxn id="218" idx="6"/>
          </p:cNvCxnSpPr>
          <p:nvPr/>
        </p:nvCxnSpPr>
        <p:spPr>
          <a:xfrm flipV="1">
            <a:off x="3450926" y="4752345"/>
            <a:ext cx="608057" cy="680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84" idx="7"/>
            <a:endCxn id="199" idx="2"/>
          </p:cNvCxnSpPr>
          <p:nvPr/>
        </p:nvCxnSpPr>
        <p:spPr>
          <a:xfrm rot="5400000">
            <a:off x="3903204" y="2162310"/>
            <a:ext cx="267966" cy="6905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4" idx="2"/>
            <a:endCxn id="185" idx="6"/>
          </p:cNvCxnSpPr>
          <p:nvPr/>
        </p:nvCxnSpPr>
        <p:spPr>
          <a:xfrm rot="5400000" flipV="1">
            <a:off x="4651284" y="2157078"/>
            <a:ext cx="128705" cy="4878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0" idx="0"/>
            <a:endCxn id="272" idx="0"/>
          </p:cNvCxnSpPr>
          <p:nvPr/>
        </p:nvCxnSpPr>
        <p:spPr>
          <a:xfrm rot="5400000" flipV="1">
            <a:off x="4546302" y="1053642"/>
            <a:ext cx="781464" cy="192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60" idx="2"/>
            <a:endCxn id="253" idx="2"/>
          </p:cNvCxnSpPr>
          <p:nvPr/>
        </p:nvCxnSpPr>
        <p:spPr>
          <a:xfrm rot="5400000" flipH="1">
            <a:off x="4350074" y="-41826"/>
            <a:ext cx="70772" cy="122092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67" idx="4"/>
            <a:endCxn id="253" idx="0"/>
          </p:cNvCxnSpPr>
          <p:nvPr/>
        </p:nvCxnSpPr>
        <p:spPr>
          <a:xfrm rot="5400000" flipH="1" flipV="1">
            <a:off x="3258180" y="995724"/>
            <a:ext cx="865026" cy="5434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7" idx="0"/>
            <a:endCxn id="199" idx="4"/>
          </p:cNvCxnSpPr>
          <p:nvPr/>
        </p:nvCxnSpPr>
        <p:spPr>
          <a:xfrm rot="5400000">
            <a:off x="3140689" y="2045017"/>
            <a:ext cx="1000295" cy="453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79" idx="4"/>
            <a:endCxn id="246" idx="1"/>
          </p:cNvCxnSpPr>
          <p:nvPr/>
        </p:nvCxnSpPr>
        <p:spPr>
          <a:xfrm flipH="1">
            <a:off x="5401730" y="4286146"/>
            <a:ext cx="118309" cy="39857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46" idx="4"/>
            <a:endCxn id="239" idx="0"/>
          </p:cNvCxnSpPr>
          <p:nvPr/>
        </p:nvCxnSpPr>
        <p:spPr>
          <a:xfrm>
            <a:off x="5380269" y="4632915"/>
            <a:ext cx="327200" cy="46445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32" idx="1"/>
            <a:endCxn id="239" idx="5"/>
          </p:cNvCxnSpPr>
          <p:nvPr/>
        </p:nvCxnSpPr>
        <p:spPr>
          <a:xfrm>
            <a:off x="5594252" y="4334297"/>
            <a:ext cx="90535" cy="7083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1" idx="4"/>
            <a:endCxn id="94" idx="1"/>
          </p:cNvCxnSpPr>
          <p:nvPr/>
        </p:nvCxnSpPr>
        <p:spPr>
          <a:xfrm flipH="1">
            <a:off x="4866143" y="4476810"/>
            <a:ext cx="194997" cy="2325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4" idx="4"/>
            <a:endCxn id="87" idx="0"/>
          </p:cNvCxnSpPr>
          <p:nvPr/>
        </p:nvCxnSpPr>
        <p:spPr>
          <a:xfrm>
            <a:off x="4845892" y="4660487"/>
            <a:ext cx="121938" cy="8475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25" idx="0"/>
            <a:endCxn id="87" idx="4"/>
          </p:cNvCxnSpPr>
          <p:nvPr/>
        </p:nvCxnSpPr>
        <p:spPr>
          <a:xfrm>
            <a:off x="4888695" y="4658430"/>
            <a:ext cx="79135" cy="775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8" idx="5"/>
            <a:endCxn id="115" idx="0"/>
          </p:cNvCxnSpPr>
          <p:nvPr/>
        </p:nvCxnSpPr>
        <p:spPr>
          <a:xfrm flipH="1">
            <a:off x="4112989" y="4489461"/>
            <a:ext cx="192117" cy="40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5" idx="4"/>
            <a:endCxn id="122" idx="0"/>
          </p:cNvCxnSpPr>
          <p:nvPr/>
        </p:nvCxnSpPr>
        <p:spPr>
          <a:xfrm>
            <a:off x="4112989" y="4834676"/>
            <a:ext cx="171283" cy="103702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2" idx="4"/>
            <a:endCxn id="218" idx="0"/>
          </p:cNvCxnSpPr>
          <p:nvPr/>
        </p:nvCxnSpPr>
        <p:spPr>
          <a:xfrm flipH="1" flipV="1">
            <a:off x="4105963" y="4799325"/>
            <a:ext cx="178309" cy="9954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3" idx="4"/>
            <a:endCxn id="136" idx="0"/>
          </p:cNvCxnSpPr>
          <p:nvPr/>
        </p:nvCxnSpPr>
        <p:spPr>
          <a:xfrm flipH="1">
            <a:off x="3377483" y="4531152"/>
            <a:ext cx="34207" cy="278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6" idx="4"/>
            <a:endCxn id="129" idx="0"/>
          </p:cNvCxnSpPr>
          <p:nvPr/>
        </p:nvCxnSpPr>
        <p:spPr>
          <a:xfrm>
            <a:off x="3377483" y="4747614"/>
            <a:ext cx="127252" cy="8432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9" idx="4"/>
            <a:endCxn id="211" idx="0"/>
          </p:cNvCxnSpPr>
          <p:nvPr/>
        </p:nvCxnSpPr>
        <p:spPr>
          <a:xfrm flipH="1" flipV="1">
            <a:off x="3406274" y="4865037"/>
            <a:ext cx="98461" cy="6524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9" idx="7"/>
            <a:endCxn id="206" idx="3"/>
          </p:cNvCxnSpPr>
          <p:nvPr/>
        </p:nvCxnSpPr>
        <p:spPr>
          <a:xfrm flipH="1">
            <a:off x="3057511" y="2693730"/>
            <a:ext cx="508500" cy="941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0" idx="3"/>
            <a:endCxn id="206" idx="7"/>
          </p:cNvCxnSpPr>
          <p:nvPr/>
        </p:nvCxnSpPr>
        <p:spPr>
          <a:xfrm flipV="1">
            <a:off x="2824002" y="3721097"/>
            <a:ext cx="147554" cy="1565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7" idx="3"/>
            <a:endCxn id="150" idx="7"/>
          </p:cNvCxnSpPr>
          <p:nvPr/>
        </p:nvCxnSpPr>
        <p:spPr>
          <a:xfrm flipH="1" flipV="1">
            <a:off x="2770936" y="5340117"/>
            <a:ext cx="379510" cy="658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85" idx="4"/>
            <a:endCxn id="272" idx="0"/>
          </p:cNvCxnSpPr>
          <p:nvPr/>
        </p:nvCxnSpPr>
        <p:spPr>
          <a:xfrm rot="5400000" flipH="1">
            <a:off x="4493812" y="1889525"/>
            <a:ext cx="965000" cy="7662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84" idx="4"/>
            <a:endCxn id="272" idx="7"/>
          </p:cNvCxnSpPr>
          <p:nvPr/>
        </p:nvCxnSpPr>
        <p:spPr>
          <a:xfrm rot="5400000" flipH="1" flipV="1">
            <a:off x="4231139" y="1617209"/>
            <a:ext cx="855504" cy="4789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84" idx="4"/>
            <a:endCxn id="267" idx="1"/>
          </p:cNvCxnSpPr>
          <p:nvPr/>
        </p:nvCxnSpPr>
        <p:spPr>
          <a:xfrm rot="5400000" flipH="1">
            <a:off x="3694659" y="1559645"/>
            <a:ext cx="733287" cy="7162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53" idx="1"/>
            <a:endCxn id="272" idx="5"/>
          </p:cNvCxnSpPr>
          <p:nvPr/>
        </p:nvCxnSpPr>
        <p:spPr>
          <a:xfrm rot="5400000" flipV="1">
            <a:off x="3940324" y="391590"/>
            <a:ext cx="775966" cy="114008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7" idx="3"/>
            <a:endCxn id="272" idx="6"/>
          </p:cNvCxnSpPr>
          <p:nvPr/>
        </p:nvCxnSpPr>
        <p:spPr>
          <a:xfrm rot="5400000" flipH="1" flipV="1">
            <a:off x="4251265" y="841171"/>
            <a:ext cx="82567" cy="11787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 rot="5400000">
            <a:off x="2619689" y="5929880"/>
            <a:ext cx="393629" cy="393629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400000">
            <a:off x="5247369" y="4106382"/>
            <a:ext cx="545338" cy="478041"/>
            <a:chOff x="5426451" y="500691"/>
            <a:chExt cx="438108" cy="384044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8" name="Group 2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0" name="Oval 2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1" name="Straight Connector 280"/>
                <p:cNvCxnSpPr>
                  <a:stCxn id="280" idx="0"/>
                  <a:endCxn id="2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>
                  <a:stCxn id="280" idx="2"/>
                  <a:endCxn id="2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9" name="Oval 2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7" name="TextBox 276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10800000">
            <a:off x="4414640" y="865906"/>
            <a:ext cx="1046717" cy="104671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71" name="Group 2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73" name="Oval 2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4" name="Straight Connector 273"/>
              <p:cNvCxnSpPr>
                <a:stCxn id="273" idx="0"/>
                <a:endCxn id="2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>
                <a:stCxn id="273" idx="2"/>
                <a:endCxn id="2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2" name="Oval 2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3140162" y="988122"/>
            <a:ext cx="1046717" cy="1046717"/>
            <a:chOff x="7709273" y="3503503"/>
            <a:chExt cx="840901" cy="840901"/>
          </a:xfrm>
        </p:grpSpPr>
        <p:grpSp>
          <p:nvGrpSpPr>
            <p:cNvPr id="264" name="Group 263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6" name="Group 2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8" name="Oval 2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9" name="Straight Connector 268"/>
                <p:cNvCxnSpPr>
                  <a:stCxn id="268" idx="0"/>
                  <a:endCxn id="2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>
                  <a:stCxn id="268" idx="2"/>
                  <a:endCxn id="2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7" name="Oval 2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5" name="TextBox 264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 rot="5400000">
            <a:off x="4377426" y="45379"/>
            <a:ext cx="1117283" cy="1117283"/>
            <a:chOff x="6785390" y="2710819"/>
            <a:chExt cx="897592" cy="897592"/>
          </a:xfrm>
        </p:grpSpPr>
        <p:grpSp>
          <p:nvGrpSpPr>
            <p:cNvPr id="257" name="Group 25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9" name="Group 25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1" name="Oval 26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2" name="Straight Connector 261"/>
                <p:cNvCxnSpPr>
                  <a:stCxn id="261" idx="0"/>
                  <a:endCxn id="26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>
                  <a:stCxn id="261" idx="2"/>
                  <a:endCxn id="26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Oval 25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 rot="5400000">
            <a:off x="3184614" y="1"/>
            <a:ext cx="1066500" cy="1066498"/>
            <a:chOff x="6796080" y="3458871"/>
            <a:chExt cx="856794" cy="856793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44" name="Straight Connector 43"/>
          <p:cNvCxnSpPr>
            <a:stCxn id="206" idx="1"/>
            <a:endCxn id="192" idx="4"/>
          </p:cNvCxnSpPr>
          <p:nvPr/>
        </p:nvCxnSpPr>
        <p:spPr>
          <a:xfrm>
            <a:off x="3057511" y="3721097"/>
            <a:ext cx="73311" cy="4617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92" idx="1"/>
            <a:endCxn id="211" idx="5"/>
          </p:cNvCxnSpPr>
          <p:nvPr/>
        </p:nvCxnSpPr>
        <p:spPr>
          <a:xfrm>
            <a:off x="3154881" y="4240916"/>
            <a:ext cx="219819" cy="54789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84" idx="1"/>
            <a:endCxn id="232" idx="0"/>
          </p:cNvCxnSpPr>
          <p:nvPr/>
        </p:nvCxnSpPr>
        <p:spPr>
          <a:xfrm>
            <a:off x="4456383" y="2373624"/>
            <a:ext cx="1106424" cy="197369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84" idx="1"/>
            <a:endCxn id="225" idx="5"/>
          </p:cNvCxnSpPr>
          <p:nvPr/>
        </p:nvCxnSpPr>
        <p:spPr>
          <a:xfrm>
            <a:off x="4456383" y="2373624"/>
            <a:ext cx="398899" cy="220413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99" idx="1"/>
            <a:endCxn id="218" idx="4"/>
          </p:cNvCxnSpPr>
          <p:nvPr/>
        </p:nvCxnSpPr>
        <p:spPr>
          <a:xfrm>
            <a:off x="3670293" y="2693730"/>
            <a:ext cx="435670" cy="20116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84" idx="0"/>
            <a:endCxn id="218" idx="3"/>
          </p:cNvCxnSpPr>
          <p:nvPr/>
        </p:nvCxnSpPr>
        <p:spPr>
          <a:xfrm flipH="1">
            <a:off x="4139183" y="2388929"/>
            <a:ext cx="280250" cy="233019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25" idx="2"/>
            <a:endCxn id="178" idx="7"/>
          </p:cNvCxnSpPr>
          <p:nvPr/>
        </p:nvCxnSpPr>
        <p:spPr>
          <a:xfrm>
            <a:off x="4935949" y="4611176"/>
            <a:ext cx="653059" cy="1482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25" idx="0"/>
            <a:endCxn id="171" idx="1"/>
          </p:cNvCxnSpPr>
          <p:nvPr/>
        </p:nvCxnSpPr>
        <p:spPr>
          <a:xfrm flipH="1">
            <a:off x="4775547" y="4658430"/>
            <a:ext cx="113148" cy="28358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71" idx="2"/>
            <a:endCxn id="218" idx="0"/>
          </p:cNvCxnSpPr>
          <p:nvPr/>
        </p:nvCxnSpPr>
        <p:spPr>
          <a:xfrm flipH="1" flipV="1">
            <a:off x="4105963" y="4799325"/>
            <a:ext cx="675306" cy="1288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64" idx="2"/>
            <a:endCxn id="218" idx="6"/>
          </p:cNvCxnSpPr>
          <p:nvPr/>
        </p:nvCxnSpPr>
        <p:spPr>
          <a:xfrm flipV="1">
            <a:off x="3952367" y="4752345"/>
            <a:ext cx="106616" cy="18741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64" idx="3"/>
            <a:endCxn id="211" idx="2"/>
          </p:cNvCxnSpPr>
          <p:nvPr/>
        </p:nvCxnSpPr>
        <p:spPr>
          <a:xfrm flipH="1" flipV="1">
            <a:off x="3450926" y="4820385"/>
            <a:ext cx="495719" cy="10555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 rot="5400000">
            <a:off x="5084727" y="4392268"/>
            <a:ext cx="591084" cy="566537"/>
            <a:chOff x="4983462" y="675966"/>
            <a:chExt cx="474859" cy="455139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 rot="5400000">
            <a:off x="5408063" y="4765886"/>
            <a:ext cx="598811" cy="598811"/>
            <a:chOff x="4558110" y="887109"/>
            <a:chExt cx="481067" cy="481067"/>
          </a:xfrm>
        </p:grpSpPr>
        <p:grpSp>
          <p:nvGrpSpPr>
            <p:cNvPr id="236" name="Group 235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8" name="Group 2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1" name="Straight Connector 240"/>
                <p:cNvCxnSpPr>
                  <a:stCxn id="240" idx="0"/>
                  <a:endCxn id="2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>
                  <a:stCxn id="240" idx="2"/>
                  <a:endCxn id="2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9" name="Oval 2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7" name="TextBox 236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 rot="5400000">
            <a:off x="5147744" y="3887789"/>
            <a:ext cx="830125" cy="830125"/>
            <a:chOff x="3406265" y="1661951"/>
            <a:chExt cx="666898" cy="666898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4447650" y="4170131"/>
            <a:ext cx="882089" cy="882089"/>
            <a:chOff x="3992894" y="2036262"/>
            <a:chExt cx="708644" cy="708644"/>
          </a:xfrm>
        </p:grpSpPr>
        <p:grpSp>
          <p:nvGrpSpPr>
            <p:cNvPr id="222" name="Group 221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4" name="Group 2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6" name="Oval 2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7" name="Straight Connector 226"/>
                <p:cNvCxnSpPr>
                  <a:stCxn id="226" idx="0"/>
                  <a:endCxn id="2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>
                  <a:stCxn id="226" idx="2"/>
                  <a:endCxn id="2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5" name="Oval 2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3" name="TextBox 222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 rot="5400000">
            <a:off x="3667470" y="4313854"/>
            <a:ext cx="876981" cy="876979"/>
            <a:chOff x="4307335" y="2187375"/>
            <a:chExt cx="735521" cy="735520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 rot="10800000">
            <a:off x="2989513" y="4403624"/>
            <a:ext cx="833519" cy="83351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10" name="Group 20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12" name="Oval 21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3" name="Straight Connector 212"/>
              <p:cNvCxnSpPr>
                <a:stCxn id="212" idx="0"/>
                <a:endCxn id="21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>
                <a:stCxn id="212" idx="2"/>
                <a:endCxn id="21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" name="Oval 21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1" name="Group 60"/>
          <p:cNvGrpSpPr/>
          <p:nvPr/>
        </p:nvGrpSpPr>
        <p:grpSpPr>
          <a:xfrm rot="5400000">
            <a:off x="2447243" y="3110830"/>
            <a:ext cx="1134579" cy="1134577"/>
            <a:chOff x="3387408" y="3701610"/>
            <a:chExt cx="974647" cy="974645"/>
          </a:xfrm>
        </p:grpSpPr>
        <p:grpSp>
          <p:nvGrpSpPr>
            <p:cNvPr id="203" name="Group 202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62" name="Group 61"/>
          <p:cNvGrpSpPr/>
          <p:nvPr/>
        </p:nvGrpSpPr>
        <p:grpSpPr>
          <a:xfrm rot="5400000">
            <a:off x="2929904" y="1953341"/>
            <a:ext cx="1376492" cy="1376491"/>
            <a:chOff x="2349869" y="3059461"/>
            <a:chExt cx="1105833" cy="1105832"/>
          </a:xfrm>
        </p:grpSpPr>
        <p:grpSp>
          <p:nvGrpSpPr>
            <p:cNvPr id="196" name="Group 195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8" name="Group 1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0" name="Oval 1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1" name="Straight Connector 200"/>
                <p:cNvCxnSpPr>
                  <a:stCxn id="200" idx="0"/>
                  <a:endCxn id="2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>
                  <a:stCxn id="200" idx="2"/>
                  <a:endCxn id="2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7" name="TextBox 196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5400000">
            <a:off x="2813228" y="3899266"/>
            <a:ext cx="635147" cy="635147"/>
            <a:chOff x="3946542" y="2979351"/>
            <a:chExt cx="510258" cy="510258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1" name="Group 190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4" name="Straight Connector 193"/>
                <p:cNvCxnSpPr>
                  <a:stCxn id="193" idx="0"/>
                  <a:endCxn id="19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>
                  <a:stCxn id="193" idx="2"/>
                  <a:endCxn id="19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2" name="Oval 19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0" name="TextBox 189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64" name="TextBox 63"/>
          <p:cNvSpPr txBox="1"/>
          <p:nvPr/>
        </p:nvSpPr>
        <p:spPr>
          <a:xfrm rot="5400000">
            <a:off x="4198329" y="2141102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65" name="Group 64"/>
          <p:cNvGrpSpPr/>
          <p:nvPr/>
        </p:nvGrpSpPr>
        <p:grpSpPr>
          <a:xfrm rot="5400000">
            <a:off x="4500894" y="1951647"/>
            <a:ext cx="1027463" cy="1027463"/>
            <a:chOff x="8407204" y="2284255"/>
            <a:chExt cx="1025112" cy="1025112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66" name="Straight Connector 65"/>
          <p:cNvCxnSpPr>
            <a:stCxn id="178" idx="4"/>
            <a:endCxn id="232" idx="1"/>
          </p:cNvCxnSpPr>
          <p:nvPr/>
        </p:nvCxnSpPr>
        <p:spPr>
          <a:xfrm flipH="1" flipV="1">
            <a:off x="5594252" y="4334297"/>
            <a:ext cx="8569" cy="3918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 rot="5400000">
            <a:off x="5356318" y="4563516"/>
            <a:ext cx="478041" cy="383107"/>
            <a:chOff x="4210337" y="1418464"/>
            <a:chExt cx="384044" cy="307777"/>
          </a:xfrm>
        </p:grpSpPr>
        <p:grpSp>
          <p:nvGrpSpPr>
            <p:cNvPr id="175" name="Group 174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7" name="Group 1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9" name="Oval 1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0" name="Straight Connector 179"/>
                <p:cNvCxnSpPr>
                  <a:stCxn id="179" idx="0"/>
                  <a:endCxn id="1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9" idx="2"/>
                  <a:endCxn id="1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Oval 1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6" name="TextBox 175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68" name="Group 67"/>
          <p:cNvGrpSpPr/>
          <p:nvPr/>
        </p:nvGrpSpPr>
        <p:grpSpPr>
          <a:xfrm rot="5400000">
            <a:off x="4521578" y="4739050"/>
            <a:ext cx="478041" cy="383107"/>
            <a:chOff x="4606648" y="2033996"/>
            <a:chExt cx="384044" cy="307777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0" name="Group 16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2" name="Oval 17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3" name="Straight Connector 172"/>
                <p:cNvCxnSpPr>
                  <a:stCxn id="172" idx="0"/>
                  <a:endCxn id="17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>
                  <a:stCxn id="172" idx="2"/>
                  <a:endCxn id="17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1" name="Oval 17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9" name="TextBox 168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 rot="5400000">
            <a:off x="3687725" y="4758521"/>
            <a:ext cx="478041" cy="383107"/>
            <a:chOff x="4933222" y="2596659"/>
            <a:chExt cx="384044" cy="307777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2" name="TextBox 161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2888806" y="5773463"/>
            <a:ext cx="486426" cy="486426"/>
            <a:chOff x="4969080" y="5194656"/>
            <a:chExt cx="390780" cy="390780"/>
          </a:xfrm>
        </p:grpSpPr>
        <p:grpSp>
          <p:nvGrpSpPr>
            <p:cNvPr id="154" name="Group 153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6" name="Group 1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8" name="Oval 1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9" name="Straight Connector 158"/>
                <p:cNvCxnSpPr>
                  <a:stCxn id="158" idx="0"/>
                  <a:endCxn id="1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>
                  <a:stCxn id="158" idx="2"/>
                  <a:endCxn id="1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Oval 1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71" name="Group 70"/>
          <p:cNvGrpSpPr/>
          <p:nvPr/>
        </p:nvGrpSpPr>
        <p:grpSpPr>
          <a:xfrm rot="5400000">
            <a:off x="2447245" y="4963360"/>
            <a:ext cx="700447" cy="700447"/>
            <a:chOff x="4351310" y="4362202"/>
            <a:chExt cx="562718" cy="562718"/>
          </a:xfrm>
        </p:grpSpPr>
        <p:grpSp>
          <p:nvGrpSpPr>
            <p:cNvPr id="147" name="Group 146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72" name="TextBox 71"/>
          <p:cNvSpPr txBox="1"/>
          <p:nvPr/>
        </p:nvSpPr>
        <p:spPr>
          <a:xfrm rot="5400000">
            <a:off x="4698471" y="1204460"/>
            <a:ext cx="479054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73" name="Group 72"/>
          <p:cNvGrpSpPr/>
          <p:nvPr/>
        </p:nvGrpSpPr>
        <p:grpSpPr>
          <a:xfrm rot="5400000">
            <a:off x="3139727" y="4288327"/>
            <a:ext cx="543925" cy="543924"/>
            <a:chOff x="6815965" y="3116487"/>
            <a:chExt cx="436973" cy="436972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087986" y="4489135"/>
            <a:ext cx="578993" cy="578992"/>
            <a:chOff x="6245913" y="3057288"/>
            <a:chExt cx="465146" cy="465145"/>
          </a:xfrm>
        </p:grpSpPr>
        <p:grpSp>
          <p:nvGrpSpPr>
            <p:cNvPr id="133" name="Group 13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5" name="Group 1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8" name="Straight Connector 137"/>
                <p:cNvCxnSpPr>
                  <a:stCxn id="137" idx="0"/>
                  <a:endCxn id="1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>
                  <a:stCxn id="137" idx="2"/>
                  <a:endCxn id="1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6" name="Oval 1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 rot="5400000">
            <a:off x="3162510" y="5211925"/>
            <a:ext cx="684449" cy="684449"/>
            <a:chOff x="5672537" y="2952962"/>
            <a:chExt cx="549866" cy="549866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3925392" y="5474370"/>
            <a:ext cx="717760" cy="717760"/>
            <a:chOff x="5069352" y="2558975"/>
            <a:chExt cx="576627" cy="576627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1" name="Group 1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3" name="Oval 1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4" name="Straight Connector 123"/>
                <p:cNvCxnSpPr>
                  <a:stCxn id="123" idx="0"/>
                  <a:endCxn id="1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>
                  <a:stCxn id="123" idx="2"/>
                  <a:endCxn id="1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Oval 1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 rot="5400000">
            <a:off x="3828615" y="4580771"/>
            <a:ext cx="568745" cy="568744"/>
            <a:chOff x="5977147" y="2482055"/>
            <a:chExt cx="456913" cy="456912"/>
          </a:xfrm>
        </p:grpSpPr>
        <p:grpSp>
          <p:nvGrpSpPr>
            <p:cNvPr id="112" name="Group 111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 rot="5400000">
            <a:off x="4045617" y="4245376"/>
            <a:ext cx="560254" cy="544851"/>
            <a:chOff x="7229239" y="2426274"/>
            <a:chExt cx="450091" cy="437717"/>
          </a:xfrm>
        </p:grpSpPr>
        <p:grpSp>
          <p:nvGrpSpPr>
            <p:cNvPr id="105" name="Group 10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7" name="Group 10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0" name="Straight Connector 109"/>
                <p:cNvCxnSpPr>
                  <a:stCxn id="109" idx="0"/>
                  <a:endCxn id="10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109" idx="2"/>
                  <a:endCxn id="10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Oval 10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 rot="5400000">
            <a:off x="4785515" y="4251976"/>
            <a:ext cx="551251" cy="528786"/>
            <a:chOff x="6422405" y="1059370"/>
            <a:chExt cx="442859" cy="424811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0" name="Group 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2" name="Oval 1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3" name="Straight Connector 102"/>
                <p:cNvCxnSpPr>
                  <a:stCxn id="102" idx="0"/>
                  <a:endCxn id="1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>
                  <a:stCxn id="102" idx="2"/>
                  <a:endCxn id="1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1" name="Oval 1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80" name="Group 79"/>
          <p:cNvGrpSpPr/>
          <p:nvPr/>
        </p:nvGrpSpPr>
        <p:grpSpPr>
          <a:xfrm rot="5400000">
            <a:off x="4572718" y="4427694"/>
            <a:ext cx="546346" cy="534604"/>
            <a:chOff x="5943806" y="1209178"/>
            <a:chExt cx="438918" cy="429485"/>
          </a:xfrm>
        </p:grpSpPr>
        <p:grpSp>
          <p:nvGrpSpPr>
            <p:cNvPr id="91" name="Group 9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3" name="Group 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5" name="Oval 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6" name="Straight Connector 95"/>
                <p:cNvCxnSpPr>
                  <a:stCxn id="95" idx="0"/>
                  <a:endCxn id="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>
                  <a:stCxn id="95" idx="2"/>
                  <a:endCxn id="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Oval 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 rot="5400000">
            <a:off x="4619500" y="5122433"/>
            <a:ext cx="696658" cy="696658"/>
            <a:chOff x="5110004" y="1383782"/>
            <a:chExt cx="559674" cy="559674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endCxn id="211" idx="4"/>
          </p:cNvCxnSpPr>
          <p:nvPr/>
        </p:nvCxnSpPr>
        <p:spPr>
          <a:xfrm rot="5400000">
            <a:off x="2656944" y="3791255"/>
            <a:ext cx="1733807" cy="23514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5400000">
            <a:off x="3183350" y="4254706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14361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icture 4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41" y="-548913"/>
            <a:ext cx="6139477" cy="81859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131" name="Group 130"/>
          <p:cNvGrpSpPr/>
          <p:nvPr/>
        </p:nvGrpSpPr>
        <p:grpSpPr>
          <a:xfrm rot="5400000">
            <a:off x="2266004" y="2576828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2" name="Group 13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4" name="Oval 13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5" name="Straight Connector 134"/>
              <p:cNvCxnSpPr>
                <a:stCxn id="134" idx="0"/>
                <a:endCxn id="13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stCxn id="134" idx="2"/>
                <a:endCxn id="13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Oval 13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5" name="Straight Connector 154"/>
          <p:cNvCxnSpPr>
            <a:stCxn id="127" idx="1"/>
            <a:endCxn id="25" idx="1"/>
          </p:cNvCxnSpPr>
          <p:nvPr/>
        </p:nvCxnSpPr>
        <p:spPr>
          <a:xfrm flipV="1">
            <a:off x="2792494" y="1893802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4017191" y="1944326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3"/>
            <a:endCxn id="31" idx="6"/>
          </p:cNvCxnSpPr>
          <p:nvPr/>
        </p:nvCxnSpPr>
        <p:spPr>
          <a:xfrm flipV="1">
            <a:off x="4331868" y="2428545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4358555" y="3105897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2687512" y="2998334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2657828" y="2534708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1313951" y="2552050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1209011" y="2505516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1254910" y="3532269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2039941" y="3575927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364" idx="4"/>
            <a:endCxn id="360" idx="0"/>
          </p:cNvCxnSpPr>
          <p:nvPr/>
        </p:nvCxnSpPr>
        <p:spPr>
          <a:xfrm flipH="1" flipV="1">
            <a:off x="5529317" y="1568795"/>
            <a:ext cx="479036" cy="996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360" idx="4"/>
            <a:endCxn id="19" idx="0"/>
          </p:cNvCxnSpPr>
          <p:nvPr/>
        </p:nvCxnSpPr>
        <p:spPr>
          <a:xfrm flipH="1">
            <a:off x="5007002" y="1568795"/>
            <a:ext cx="477205" cy="432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4017191" y="1629525"/>
            <a:ext cx="947544" cy="2642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403" idx="4"/>
            <a:endCxn id="406" idx="1"/>
          </p:cNvCxnSpPr>
          <p:nvPr/>
        </p:nvCxnSpPr>
        <p:spPr>
          <a:xfrm flipH="1">
            <a:off x="5981978" y="1917318"/>
            <a:ext cx="445393" cy="866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406" idx="4"/>
            <a:endCxn id="409" idx="1"/>
          </p:cNvCxnSpPr>
          <p:nvPr/>
        </p:nvCxnSpPr>
        <p:spPr>
          <a:xfrm flipH="1">
            <a:off x="5459792" y="2019284"/>
            <a:ext cx="485122" cy="93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409" idx="4"/>
          </p:cNvCxnSpPr>
          <p:nvPr/>
        </p:nvCxnSpPr>
        <p:spPr>
          <a:xfrm flipV="1">
            <a:off x="4385179" y="2132814"/>
            <a:ext cx="1027353" cy="25776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455" idx="4"/>
            <a:endCxn id="482" idx="1"/>
          </p:cNvCxnSpPr>
          <p:nvPr/>
        </p:nvCxnSpPr>
        <p:spPr>
          <a:xfrm flipH="1">
            <a:off x="6210769" y="2620506"/>
            <a:ext cx="473124" cy="9049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endCxn id="487" idx="0"/>
          </p:cNvCxnSpPr>
          <p:nvPr/>
        </p:nvCxnSpPr>
        <p:spPr>
          <a:xfrm flipH="1">
            <a:off x="5376159" y="2710510"/>
            <a:ext cx="804969" cy="1236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4396298" y="2847288"/>
            <a:ext cx="930478" cy="2208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507" idx="4"/>
            <a:endCxn id="513" idx="0"/>
          </p:cNvCxnSpPr>
          <p:nvPr/>
        </p:nvCxnSpPr>
        <p:spPr>
          <a:xfrm flipH="1">
            <a:off x="5853857" y="3839231"/>
            <a:ext cx="706267" cy="3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513" idx="4"/>
            <a:endCxn id="519" idx="0"/>
          </p:cNvCxnSpPr>
          <p:nvPr/>
        </p:nvCxnSpPr>
        <p:spPr>
          <a:xfrm flipH="1" flipV="1">
            <a:off x="5195316" y="3807403"/>
            <a:ext cx="609791" cy="321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519" idx="4"/>
          </p:cNvCxnSpPr>
          <p:nvPr/>
        </p:nvCxnSpPr>
        <p:spPr>
          <a:xfrm flipH="1" flipV="1">
            <a:off x="4411756" y="3802540"/>
            <a:ext cx="729118" cy="486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568" idx="3"/>
          </p:cNvCxnSpPr>
          <p:nvPr/>
        </p:nvCxnSpPr>
        <p:spPr>
          <a:xfrm>
            <a:off x="2944677" y="3654264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565" idx="4"/>
            <a:endCxn id="568" idx="7"/>
          </p:cNvCxnSpPr>
          <p:nvPr/>
        </p:nvCxnSpPr>
        <p:spPr>
          <a:xfrm flipH="1" flipV="1">
            <a:off x="3796406" y="4294656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endCxn id="565" idx="0"/>
          </p:cNvCxnSpPr>
          <p:nvPr/>
        </p:nvCxnSpPr>
        <p:spPr>
          <a:xfrm flipH="1">
            <a:off x="4662238" y="4580705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1941756" y="2490490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33" idx="4"/>
            <a:endCxn id="187" idx="7"/>
          </p:cNvCxnSpPr>
          <p:nvPr/>
        </p:nvCxnSpPr>
        <p:spPr>
          <a:xfrm flipH="1" flipV="1">
            <a:off x="1928562" y="2583903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33" idx="4"/>
            <a:endCxn id="151" idx="1"/>
          </p:cNvCxnSpPr>
          <p:nvPr/>
        </p:nvCxnSpPr>
        <p:spPr>
          <a:xfrm flipH="1">
            <a:off x="2026747" y="2968650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45" idx="1"/>
            <a:endCxn id="187" idx="5"/>
          </p:cNvCxnSpPr>
          <p:nvPr/>
        </p:nvCxnSpPr>
        <p:spPr>
          <a:xfrm flipV="1">
            <a:off x="1241467" y="2583903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51" idx="3"/>
            <a:endCxn id="187" idx="6"/>
          </p:cNvCxnSpPr>
          <p:nvPr/>
        </p:nvCxnSpPr>
        <p:spPr>
          <a:xfrm flipH="1" flipV="1">
            <a:off x="1896708" y="2597097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Rounded Rectangle 241"/>
          <p:cNvSpPr/>
          <p:nvPr/>
        </p:nvSpPr>
        <p:spPr>
          <a:xfrm>
            <a:off x="5544503" y="4098281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185" name="Group 184"/>
          <p:cNvGrpSpPr/>
          <p:nvPr/>
        </p:nvGrpSpPr>
        <p:grpSpPr>
          <a:xfrm rot="5400000">
            <a:off x="1476257" y="2131600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86" name="Group 18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89" name="Straight Connector 188"/>
              <p:cNvCxnSpPr>
                <a:stCxn id="188" idx="0"/>
                <a:endCxn id="18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>
                <a:stCxn id="188" idx="2"/>
                <a:endCxn id="18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7" name="Oval 18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1574442" y="3155477"/>
            <a:ext cx="840901" cy="840901"/>
            <a:chOff x="7709273" y="3503503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382" name="Group 381"/>
          <p:cNvGrpSpPr/>
          <p:nvPr/>
        </p:nvGrpSpPr>
        <p:grpSpPr>
          <a:xfrm>
            <a:off x="817070" y="2104805"/>
            <a:ext cx="897592" cy="897592"/>
            <a:chOff x="6785390" y="2710819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383" name="Group 382"/>
          <p:cNvGrpSpPr/>
          <p:nvPr/>
        </p:nvGrpSpPr>
        <p:grpSpPr>
          <a:xfrm>
            <a:off x="780614" y="3103873"/>
            <a:ext cx="856794" cy="856793"/>
            <a:chOff x="6796080" y="3458871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291" name="Straight Connector 290"/>
          <p:cNvCxnSpPr>
            <a:stCxn id="133" idx="1"/>
            <a:endCxn id="25" idx="0"/>
          </p:cNvCxnSpPr>
          <p:nvPr/>
        </p:nvCxnSpPr>
        <p:spPr>
          <a:xfrm flipV="1">
            <a:off x="2687512" y="1919064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133" idx="1"/>
            <a:endCxn id="31" idx="5"/>
          </p:cNvCxnSpPr>
          <p:nvPr/>
        </p:nvCxnSpPr>
        <p:spPr>
          <a:xfrm flipV="1">
            <a:off x="2687512" y="2417426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>
            <a:stCxn id="121" idx="1"/>
            <a:endCxn id="43" idx="4"/>
          </p:cNvCxnSpPr>
          <p:nvPr/>
        </p:nvCxnSpPr>
        <p:spPr>
          <a:xfrm flipV="1">
            <a:off x="2944677" y="3068155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133" idx="0"/>
            <a:endCxn id="43" idx="3"/>
          </p:cNvCxnSpPr>
          <p:nvPr/>
        </p:nvCxnSpPr>
        <p:spPr>
          <a:xfrm>
            <a:off x="2699808" y="2968650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31" idx="2"/>
            <a:endCxn id="326" idx="7"/>
          </p:cNvCxnSpPr>
          <p:nvPr/>
        </p:nvCxnSpPr>
        <p:spPr>
          <a:xfrm flipV="1">
            <a:off x="4347217" y="2029048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>
            <a:stCxn id="31" idx="0"/>
            <a:endCxn id="332" idx="1"/>
          </p:cNvCxnSpPr>
          <p:nvPr/>
        </p:nvCxnSpPr>
        <p:spPr>
          <a:xfrm>
            <a:off x="4385179" y="2390583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32" idx="2"/>
            <a:endCxn id="43" idx="0"/>
          </p:cNvCxnSpPr>
          <p:nvPr/>
        </p:nvCxnSpPr>
        <p:spPr>
          <a:xfrm flipH="1">
            <a:off x="4396298" y="2677961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338" idx="2"/>
            <a:endCxn id="43" idx="6"/>
          </p:cNvCxnSpPr>
          <p:nvPr/>
        </p:nvCxnSpPr>
        <p:spPr>
          <a:xfrm flipH="1" flipV="1">
            <a:off x="4358555" y="3105897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>
            <a:stCxn id="338" idx="3"/>
            <a:endCxn id="49" idx="2"/>
          </p:cNvCxnSpPr>
          <p:nvPr/>
        </p:nvCxnSpPr>
        <p:spPr>
          <a:xfrm flipH="1">
            <a:off x="4368707" y="3348473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/>
          <p:cNvGrpSpPr/>
          <p:nvPr/>
        </p:nvGrpSpPr>
        <p:grpSpPr>
          <a:xfrm>
            <a:off x="4751150" y="1380925"/>
            <a:ext cx="462185" cy="462185"/>
            <a:chOff x="4751150" y="1380925"/>
            <a:chExt cx="481067" cy="481067"/>
          </a:xfrm>
        </p:grpSpPr>
        <p:sp>
          <p:nvSpPr>
            <p:cNvPr id="20" name="Oval 1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" name="Group 22"/>
          <p:cNvGrpSpPr/>
          <p:nvPr/>
        </p:nvGrpSpPr>
        <p:grpSpPr>
          <a:xfrm rot="5400000">
            <a:off x="3658479" y="158561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4" name="Group 2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" name="Straight Connector 26"/>
              <p:cNvCxnSpPr>
                <a:stCxn id="26" idx="0"/>
                <a:endCxn id="2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26" idx="2"/>
                <a:endCxn id="2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" name="Group 28"/>
          <p:cNvGrpSpPr/>
          <p:nvPr/>
        </p:nvGrpSpPr>
        <p:grpSpPr>
          <a:xfrm rot="5400000">
            <a:off x="3992894" y="2036262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30" name="Group 2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3" name="Straight Connector 32"/>
              <p:cNvCxnSpPr>
                <a:stCxn id="32" idx="0"/>
                <a:endCxn id="3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32" idx="2"/>
                <a:endCxn id="3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4006285" y="2715885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5400000">
            <a:off x="4033894" y="3467879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8" name="Group 4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1" name="Straight Connector 50"/>
              <p:cNvCxnSpPr>
                <a:stCxn id="50" idx="0"/>
                <a:endCxn id="5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50" idx="2"/>
                <a:endCxn id="5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9" name="Group 118"/>
          <p:cNvGrpSpPr/>
          <p:nvPr/>
        </p:nvGrpSpPr>
        <p:grpSpPr>
          <a:xfrm rot="5400000">
            <a:off x="2349870" y="3059460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20" name="Group 11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3" name="Straight Connector 122"/>
              <p:cNvCxnSpPr>
                <a:stCxn id="122" idx="0"/>
                <a:endCxn id="12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stCxn id="122" idx="2"/>
                <a:endCxn id="12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Oval 12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377" name="TextBox 376"/>
          <p:cNvSpPr txBox="1"/>
          <p:nvPr/>
        </p:nvSpPr>
        <p:spPr>
          <a:xfrm>
            <a:off x="2462578" y="280036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386" name="Group 385"/>
          <p:cNvGrpSpPr/>
          <p:nvPr/>
        </p:nvGrpSpPr>
        <p:grpSpPr>
          <a:xfrm>
            <a:off x="2348509" y="2077774"/>
            <a:ext cx="825433" cy="825433"/>
            <a:chOff x="8407204" y="2284255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8" name="TextBox 377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346" name="Straight Connector 345"/>
          <p:cNvCxnSpPr>
            <a:stCxn id="326" idx="4"/>
            <a:endCxn id="25" idx="1"/>
          </p:cNvCxnSpPr>
          <p:nvPr/>
        </p:nvCxnSpPr>
        <p:spPr>
          <a:xfrm flipH="1" flipV="1">
            <a:off x="4017191" y="18938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6" name="Group 475"/>
          <p:cNvGrpSpPr/>
          <p:nvPr/>
        </p:nvGrpSpPr>
        <p:grpSpPr>
          <a:xfrm>
            <a:off x="4408673" y="1870074"/>
            <a:ext cx="384044" cy="307777"/>
            <a:chOff x="4210337" y="1418464"/>
            <a:chExt cx="384044" cy="307777"/>
          </a:xfrm>
        </p:grpSpPr>
        <p:grpSp>
          <p:nvGrpSpPr>
            <p:cNvPr id="324" name="Group 3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25" name="Group 3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7" name="Oval 3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28" name="Straight Connector 327"/>
                <p:cNvCxnSpPr>
                  <a:stCxn id="327" idx="0"/>
                  <a:endCxn id="3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>
                  <a:stCxn id="327" idx="2"/>
                  <a:endCxn id="3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6" name="Oval 3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453" name="Group 452"/>
          <p:cNvGrpSpPr/>
          <p:nvPr/>
        </p:nvGrpSpPr>
        <p:grpSpPr>
          <a:xfrm>
            <a:off x="4549692" y="2540679"/>
            <a:ext cx="384044" cy="307777"/>
            <a:chOff x="4606648" y="2033996"/>
            <a:chExt cx="384044" cy="307777"/>
          </a:xfrm>
        </p:grpSpPr>
        <p:grpSp>
          <p:nvGrpSpPr>
            <p:cNvPr id="330" name="Group 329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1" name="Group 3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4" name="Straight Connector 333"/>
                <p:cNvCxnSpPr>
                  <a:stCxn id="333" idx="0"/>
                  <a:endCxn id="3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>
                  <a:stCxn id="333" idx="2"/>
                  <a:endCxn id="3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2" name="Oval 3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0" name="TextBox 379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565334" y="3210572"/>
            <a:ext cx="384044" cy="307777"/>
            <a:chOff x="4933222" y="2596659"/>
            <a:chExt cx="384044" cy="307777"/>
          </a:xfrm>
        </p:grpSpPr>
        <p:grpSp>
          <p:nvGrpSpPr>
            <p:cNvPr id="336" name="Group 335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7" name="Group 3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9" name="Oval 3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40" name="Straight Connector 339"/>
                <p:cNvCxnSpPr>
                  <a:stCxn id="339" idx="0"/>
                  <a:endCxn id="3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>
                  <a:stCxn id="339" idx="2"/>
                  <a:endCxn id="3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8" name="Oval 3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1" name="TextBox 38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sp>
        <p:nvSpPr>
          <p:cNvPr id="440" name="TextBox 439"/>
          <p:cNvSpPr txBox="1"/>
          <p:nvPr/>
        </p:nvSpPr>
        <p:spPr>
          <a:xfrm>
            <a:off x="1709701" y="2398162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cxnSp>
        <p:nvCxnSpPr>
          <p:cNvPr id="479" name="Straight Connector 478"/>
          <p:cNvCxnSpPr>
            <a:stCxn id="121" idx="0"/>
            <a:endCxn id="49" idx="4"/>
          </p:cNvCxnSpPr>
          <p:nvPr/>
        </p:nvCxnSpPr>
        <p:spPr>
          <a:xfrm>
            <a:off x="2962028" y="3612376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4" name="Group 353"/>
          <p:cNvGrpSpPr/>
          <p:nvPr/>
        </p:nvGrpSpPr>
        <p:grpSpPr>
          <a:xfrm>
            <a:off x="4725650" y="1304104"/>
            <a:ext cx="453750" cy="453750"/>
            <a:chOff x="4751150" y="1380925"/>
            <a:chExt cx="481067" cy="481067"/>
          </a:xfrm>
        </p:grpSpPr>
        <p:sp>
          <p:nvSpPr>
            <p:cNvPr id="355" name="Oval 3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6" name="Oval 3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5296246" y="1358280"/>
            <a:ext cx="421031" cy="421031"/>
            <a:chOff x="4751150" y="1380925"/>
            <a:chExt cx="481067" cy="481067"/>
          </a:xfrm>
        </p:grpSpPr>
        <p:sp>
          <p:nvSpPr>
            <p:cNvPr id="359" name="Oval 3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0" name="Oval 3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5845830" y="1396734"/>
            <a:ext cx="364049" cy="364049"/>
            <a:chOff x="4751150" y="1380925"/>
            <a:chExt cx="481067" cy="481067"/>
          </a:xfrm>
        </p:grpSpPr>
        <p:sp>
          <p:nvSpPr>
            <p:cNvPr id="363" name="Oval 36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4" name="Oval 36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5275774" y="1239524"/>
            <a:ext cx="430541" cy="430541"/>
            <a:chOff x="4751150" y="1380925"/>
            <a:chExt cx="481067" cy="481067"/>
          </a:xfrm>
        </p:grpSpPr>
        <p:sp>
          <p:nvSpPr>
            <p:cNvPr id="371" name="Oval 37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3" name="Oval 37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8" name="Group 387"/>
          <p:cNvGrpSpPr/>
          <p:nvPr/>
        </p:nvGrpSpPr>
        <p:grpSpPr>
          <a:xfrm>
            <a:off x="5837769" y="1304104"/>
            <a:ext cx="350385" cy="350385"/>
            <a:chOff x="4751150" y="1380925"/>
            <a:chExt cx="481067" cy="481067"/>
          </a:xfrm>
        </p:grpSpPr>
        <p:sp>
          <p:nvSpPr>
            <p:cNvPr id="389" name="Oval 3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0" name="Oval 3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91" name="Straight Connector 390"/>
          <p:cNvCxnSpPr>
            <a:stCxn id="390" idx="4"/>
            <a:endCxn id="373" idx="0"/>
          </p:cNvCxnSpPr>
          <p:nvPr/>
        </p:nvCxnSpPr>
        <p:spPr>
          <a:xfrm flipH="1" flipV="1">
            <a:off x="5514110" y="1454795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stCxn id="390" idx="4"/>
            <a:endCxn id="360" idx="1"/>
          </p:cNvCxnSpPr>
          <p:nvPr/>
        </p:nvCxnSpPr>
        <p:spPr>
          <a:xfrm flipH="1">
            <a:off x="5522711" y="1479297"/>
            <a:ext cx="471481" cy="735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stCxn id="356" idx="1"/>
            <a:endCxn id="373" idx="4"/>
          </p:cNvCxnSpPr>
          <p:nvPr/>
        </p:nvCxnSpPr>
        <p:spPr>
          <a:xfrm flipV="1">
            <a:off x="4969713" y="1454795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>
            <a:stCxn id="19" idx="1"/>
            <a:endCxn id="373" idx="4"/>
          </p:cNvCxnSpPr>
          <p:nvPr/>
        </p:nvCxnSpPr>
        <p:spPr>
          <a:xfrm flipV="1">
            <a:off x="4999750" y="1454795"/>
            <a:ext cx="468231" cy="1397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>
            <a:stCxn id="25" idx="1"/>
            <a:endCxn id="356" idx="4"/>
          </p:cNvCxnSpPr>
          <p:nvPr/>
        </p:nvCxnSpPr>
        <p:spPr>
          <a:xfrm flipV="1">
            <a:off x="4017191" y="1530979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/>
          <p:cNvSpPr txBox="1"/>
          <p:nvPr/>
        </p:nvSpPr>
        <p:spPr>
          <a:xfrm>
            <a:off x="3843902" y="176096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4</a:t>
            </a:r>
            <a:endParaRPr lang="fr-CH" sz="1400" b="1" dirty="0"/>
          </a:p>
        </p:txBody>
      </p:sp>
      <p:cxnSp>
        <p:nvCxnSpPr>
          <p:cNvPr id="398" name="Straight Connector 397"/>
          <p:cNvCxnSpPr>
            <a:endCxn id="390" idx="6"/>
          </p:cNvCxnSpPr>
          <p:nvPr/>
        </p:nvCxnSpPr>
        <p:spPr>
          <a:xfrm flipH="1" flipV="1">
            <a:off x="6012962" y="1498067"/>
            <a:ext cx="21333" cy="680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60" idx="2"/>
            <a:endCxn id="373" idx="6"/>
          </p:cNvCxnSpPr>
          <p:nvPr/>
        </p:nvCxnSpPr>
        <p:spPr>
          <a:xfrm flipH="1" flipV="1">
            <a:off x="5491045" y="1477859"/>
            <a:ext cx="15717" cy="683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19" idx="3"/>
            <a:endCxn id="356" idx="6"/>
          </p:cNvCxnSpPr>
          <p:nvPr/>
        </p:nvCxnSpPr>
        <p:spPr>
          <a:xfrm flipH="1" flipV="1">
            <a:off x="4952525" y="1555286"/>
            <a:ext cx="12210" cy="392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1" name="Group 400"/>
          <p:cNvGrpSpPr/>
          <p:nvPr/>
        </p:nvGrpSpPr>
        <p:grpSpPr>
          <a:xfrm>
            <a:off x="6261463" y="1731502"/>
            <a:ext cx="371632" cy="371632"/>
            <a:chOff x="4751150" y="1380925"/>
            <a:chExt cx="481067" cy="481067"/>
          </a:xfrm>
        </p:grpSpPr>
        <p:sp>
          <p:nvSpPr>
            <p:cNvPr id="402" name="Oval 4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3" name="Oval 4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5763983" y="1816642"/>
            <a:ext cx="405284" cy="405284"/>
            <a:chOff x="4751150" y="1380925"/>
            <a:chExt cx="481067" cy="481067"/>
          </a:xfrm>
        </p:grpSpPr>
        <p:sp>
          <p:nvSpPr>
            <p:cNvPr id="405" name="Oval 40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6" name="Oval 40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5181823" y="1874421"/>
            <a:ext cx="516785" cy="516785"/>
            <a:chOff x="4751150" y="1380925"/>
            <a:chExt cx="481067" cy="481067"/>
          </a:xfrm>
        </p:grpSpPr>
        <p:sp>
          <p:nvSpPr>
            <p:cNvPr id="408" name="Oval 40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9" name="Oval 40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6275137" y="1789485"/>
            <a:ext cx="371013" cy="371013"/>
            <a:chOff x="4751150" y="1380925"/>
            <a:chExt cx="481067" cy="481067"/>
          </a:xfrm>
        </p:grpSpPr>
        <p:sp>
          <p:nvSpPr>
            <p:cNvPr id="411" name="Oval 4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2" name="Oval 4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6" name="Group 415"/>
          <p:cNvGrpSpPr/>
          <p:nvPr/>
        </p:nvGrpSpPr>
        <p:grpSpPr>
          <a:xfrm>
            <a:off x="5782744" y="1884944"/>
            <a:ext cx="407687" cy="407687"/>
            <a:chOff x="4751150" y="1380925"/>
            <a:chExt cx="481067" cy="481067"/>
          </a:xfrm>
        </p:grpSpPr>
        <p:sp>
          <p:nvSpPr>
            <p:cNvPr id="417" name="Oval 41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8" name="Oval 41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5200182" y="1960843"/>
            <a:ext cx="508223" cy="508223"/>
            <a:chOff x="4751150" y="1380925"/>
            <a:chExt cx="481067" cy="481067"/>
          </a:xfrm>
        </p:grpSpPr>
        <p:sp>
          <p:nvSpPr>
            <p:cNvPr id="423" name="Oval 42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4" name="Oval 42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25" name="Straight Connector 424"/>
          <p:cNvCxnSpPr>
            <a:stCxn id="412" idx="3"/>
            <a:endCxn id="403" idx="6"/>
          </p:cNvCxnSpPr>
          <p:nvPr/>
        </p:nvCxnSpPr>
        <p:spPr>
          <a:xfrm flipV="1">
            <a:off x="6446590" y="1937226"/>
            <a:ext cx="689" cy="237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>
            <a:stCxn id="418" idx="3"/>
            <a:endCxn id="406" idx="6"/>
          </p:cNvCxnSpPr>
          <p:nvPr/>
        </p:nvCxnSpPr>
        <p:spPr>
          <a:xfrm flipH="1" flipV="1">
            <a:off x="5966625" y="2040995"/>
            <a:ext cx="4520" cy="32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>
            <a:stCxn id="424" idx="2"/>
            <a:endCxn id="409" idx="6"/>
          </p:cNvCxnSpPr>
          <p:nvPr/>
        </p:nvCxnSpPr>
        <p:spPr>
          <a:xfrm flipH="1" flipV="1">
            <a:off x="5440216" y="2160498"/>
            <a:ext cx="14078" cy="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>
            <a:stCxn id="412" idx="5"/>
            <a:endCxn id="418" idx="1"/>
          </p:cNvCxnSpPr>
          <p:nvPr/>
        </p:nvCxnSpPr>
        <p:spPr>
          <a:xfrm flipH="1">
            <a:off x="6002031" y="1989046"/>
            <a:ext cx="444559" cy="842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>
            <a:stCxn id="418" idx="4"/>
            <a:endCxn id="424" idx="0"/>
          </p:cNvCxnSpPr>
          <p:nvPr/>
        </p:nvCxnSpPr>
        <p:spPr>
          <a:xfrm flipH="1">
            <a:off x="5481520" y="2088787"/>
            <a:ext cx="483228" cy="1261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24" idx="4"/>
            <a:endCxn id="31" idx="0"/>
          </p:cNvCxnSpPr>
          <p:nvPr/>
        </p:nvCxnSpPr>
        <p:spPr>
          <a:xfrm flipH="1">
            <a:off x="4385179" y="2214954"/>
            <a:ext cx="1041889" cy="175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>
            <a:stCxn id="403" idx="4"/>
            <a:endCxn id="418" idx="2"/>
          </p:cNvCxnSpPr>
          <p:nvPr/>
        </p:nvCxnSpPr>
        <p:spPr>
          <a:xfrm flipH="1">
            <a:off x="5986588" y="1917318"/>
            <a:ext cx="440783" cy="149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stCxn id="406" idx="5"/>
            <a:endCxn id="424" idx="2"/>
          </p:cNvCxnSpPr>
          <p:nvPr/>
        </p:nvCxnSpPr>
        <p:spPr>
          <a:xfrm flipH="1">
            <a:off x="5454294" y="2034636"/>
            <a:ext cx="496979" cy="1530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2" name="Group 451"/>
          <p:cNvGrpSpPr/>
          <p:nvPr/>
        </p:nvGrpSpPr>
        <p:grpSpPr>
          <a:xfrm>
            <a:off x="6514837" y="2435539"/>
            <a:ext cx="378682" cy="369933"/>
            <a:chOff x="4751150" y="1380925"/>
            <a:chExt cx="481067" cy="481067"/>
          </a:xfrm>
        </p:grpSpPr>
        <p:sp>
          <p:nvSpPr>
            <p:cNvPr id="454" name="Oval 45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5" name="Oval 45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6536042" y="2498819"/>
            <a:ext cx="364637" cy="364637"/>
            <a:chOff x="4751150" y="1380925"/>
            <a:chExt cx="481067" cy="481067"/>
          </a:xfrm>
        </p:grpSpPr>
        <p:sp>
          <p:nvSpPr>
            <p:cNvPr id="474" name="Oval 4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5" name="Oval 4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0" name="Group 479"/>
          <p:cNvGrpSpPr/>
          <p:nvPr/>
        </p:nvGrpSpPr>
        <p:grpSpPr>
          <a:xfrm>
            <a:off x="5966660" y="2501279"/>
            <a:ext cx="453836" cy="453836"/>
            <a:chOff x="4751150" y="1380925"/>
            <a:chExt cx="481067" cy="481067"/>
          </a:xfrm>
        </p:grpSpPr>
        <p:sp>
          <p:nvSpPr>
            <p:cNvPr id="481" name="Oval 4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2" name="Oval 4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3" name="Group 482"/>
          <p:cNvGrpSpPr/>
          <p:nvPr/>
        </p:nvGrpSpPr>
        <p:grpSpPr>
          <a:xfrm>
            <a:off x="5086075" y="2572115"/>
            <a:ext cx="524024" cy="524024"/>
            <a:chOff x="4751150" y="1380925"/>
            <a:chExt cx="481067" cy="481067"/>
          </a:xfrm>
        </p:grpSpPr>
        <p:sp>
          <p:nvSpPr>
            <p:cNvPr id="485" name="Oval 4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7" name="Oval 4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8" name="Group 487"/>
          <p:cNvGrpSpPr/>
          <p:nvPr/>
        </p:nvGrpSpPr>
        <p:grpSpPr>
          <a:xfrm>
            <a:off x="5989154" y="2582938"/>
            <a:ext cx="450858" cy="450858"/>
            <a:chOff x="4751150" y="1380925"/>
            <a:chExt cx="481067" cy="481067"/>
          </a:xfrm>
        </p:grpSpPr>
        <p:sp>
          <p:nvSpPr>
            <p:cNvPr id="489" name="Oval 4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0" name="Oval 4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91" name="Group 490"/>
          <p:cNvGrpSpPr/>
          <p:nvPr/>
        </p:nvGrpSpPr>
        <p:grpSpPr>
          <a:xfrm>
            <a:off x="5108569" y="2662171"/>
            <a:ext cx="525955" cy="525955"/>
            <a:chOff x="4751150" y="1380925"/>
            <a:chExt cx="481067" cy="481067"/>
          </a:xfrm>
        </p:grpSpPr>
        <p:sp>
          <p:nvSpPr>
            <p:cNvPr id="492" name="Oval 4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3" name="Oval 4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94" name="Straight Connector 493"/>
          <p:cNvCxnSpPr>
            <a:stCxn id="455" idx="4"/>
            <a:endCxn id="490" idx="1"/>
          </p:cNvCxnSpPr>
          <p:nvPr/>
        </p:nvCxnSpPr>
        <p:spPr>
          <a:xfrm flipH="1">
            <a:off x="6231662" y="2620506"/>
            <a:ext cx="452231" cy="1707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/>
          <p:cNvCxnSpPr>
            <a:stCxn id="482" idx="4"/>
            <a:endCxn id="493" idx="1"/>
          </p:cNvCxnSpPr>
          <p:nvPr/>
        </p:nvCxnSpPr>
        <p:spPr>
          <a:xfrm flipH="1">
            <a:off x="5391470" y="2728196"/>
            <a:ext cx="777796" cy="1770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/>
          <p:cNvCxnSpPr>
            <a:stCxn id="455" idx="6"/>
            <a:endCxn id="475" idx="3"/>
          </p:cNvCxnSpPr>
          <p:nvPr/>
        </p:nvCxnSpPr>
        <p:spPr>
          <a:xfrm>
            <a:off x="6704179" y="2640323"/>
            <a:ext cx="369" cy="270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/>
          <p:cNvCxnSpPr>
            <a:stCxn id="482" idx="7"/>
            <a:endCxn id="490" idx="2"/>
          </p:cNvCxnSpPr>
          <p:nvPr/>
        </p:nvCxnSpPr>
        <p:spPr>
          <a:xfrm>
            <a:off x="6210769" y="2745387"/>
            <a:ext cx="3814" cy="388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/>
          <p:cNvCxnSpPr>
            <a:stCxn id="487" idx="7"/>
            <a:endCxn id="493" idx="2"/>
          </p:cNvCxnSpPr>
          <p:nvPr/>
        </p:nvCxnSpPr>
        <p:spPr>
          <a:xfrm>
            <a:off x="5367937" y="2853976"/>
            <a:ext cx="3609" cy="42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/>
          <p:cNvCxnSpPr>
            <a:stCxn id="475" idx="4"/>
            <a:endCxn id="490" idx="0"/>
          </p:cNvCxnSpPr>
          <p:nvPr/>
        </p:nvCxnSpPr>
        <p:spPr>
          <a:xfrm flipH="1">
            <a:off x="6238736" y="2681137"/>
            <a:ext cx="460091" cy="1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>
            <a:stCxn id="490" idx="4"/>
            <a:endCxn id="493" idx="0"/>
          </p:cNvCxnSpPr>
          <p:nvPr/>
        </p:nvCxnSpPr>
        <p:spPr>
          <a:xfrm flipH="1">
            <a:off x="5399722" y="2808367"/>
            <a:ext cx="790709" cy="1167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/>
          <p:cNvCxnSpPr>
            <a:stCxn id="493" idx="4"/>
            <a:endCxn id="43" idx="0"/>
          </p:cNvCxnSpPr>
          <p:nvPr/>
        </p:nvCxnSpPr>
        <p:spPr>
          <a:xfrm flipH="1">
            <a:off x="4396298" y="2925148"/>
            <a:ext cx="947073" cy="1430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5" name="Group 504"/>
          <p:cNvGrpSpPr/>
          <p:nvPr/>
        </p:nvGrpSpPr>
        <p:grpSpPr>
          <a:xfrm>
            <a:off x="6391068" y="3654264"/>
            <a:ext cx="378682" cy="369933"/>
            <a:chOff x="4751150" y="1380925"/>
            <a:chExt cx="481067" cy="481067"/>
          </a:xfrm>
        </p:grpSpPr>
        <p:sp>
          <p:nvSpPr>
            <p:cNvPr id="506" name="Oval 5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07" name="Oval 5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08" name="Group 507"/>
          <p:cNvGrpSpPr/>
          <p:nvPr/>
        </p:nvGrpSpPr>
        <p:grpSpPr>
          <a:xfrm>
            <a:off x="6384368" y="3563862"/>
            <a:ext cx="378682" cy="369933"/>
            <a:chOff x="4751150" y="1380925"/>
            <a:chExt cx="481067" cy="481067"/>
          </a:xfrm>
        </p:grpSpPr>
        <p:sp>
          <p:nvSpPr>
            <p:cNvPr id="509" name="Oval 5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0" name="Oval 5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1" name="Group 510"/>
          <p:cNvGrpSpPr/>
          <p:nvPr/>
        </p:nvGrpSpPr>
        <p:grpSpPr>
          <a:xfrm>
            <a:off x="5601977" y="3617294"/>
            <a:ext cx="455009" cy="444496"/>
            <a:chOff x="4751150" y="1380925"/>
            <a:chExt cx="481067" cy="481067"/>
          </a:xfrm>
        </p:grpSpPr>
        <p:sp>
          <p:nvSpPr>
            <p:cNvPr id="512" name="Oval 5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3" name="Oval 5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4" name="Group 513"/>
          <p:cNvGrpSpPr/>
          <p:nvPr/>
        </p:nvGrpSpPr>
        <p:grpSpPr>
          <a:xfrm>
            <a:off x="5601731" y="3535536"/>
            <a:ext cx="455009" cy="444496"/>
            <a:chOff x="4751150" y="1380925"/>
            <a:chExt cx="481067" cy="481067"/>
          </a:xfrm>
        </p:grpSpPr>
        <p:sp>
          <p:nvSpPr>
            <p:cNvPr id="515" name="Oval 5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6" name="Oval 5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7" name="Group 516"/>
          <p:cNvGrpSpPr/>
          <p:nvPr/>
        </p:nvGrpSpPr>
        <p:grpSpPr>
          <a:xfrm>
            <a:off x="4914028" y="3553337"/>
            <a:ext cx="508133" cy="508133"/>
            <a:chOff x="4751150" y="1380925"/>
            <a:chExt cx="481067" cy="481067"/>
          </a:xfrm>
        </p:grpSpPr>
        <p:sp>
          <p:nvSpPr>
            <p:cNvPr id="518" name="Oval 51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9" name="Oval 5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0" name="Group 519"/>
          <p:cNvGrpSpPr/>
          <p:nvPr/>
        </p:nvGrpSpPr>
        <p:grpSpPr>
          <a:xfrm>
            <a:off x="4921585" y="3472096"/>
            <a:ext cx="507274" cy="507274"/>
            <a:chOff x="4751150" y="1380925"/>
            <a:chExt cx="481067" cy="481067"/>
          </a:xfrm>
        </p:grpSpPr>
        <p:sp>
          <p:nvSpPr>
            <p:cNvPr id="521" name="Oval 52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2" name="Oval 52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29" name="Straight Connector 528"/>
          <p:cNvCxnSpPr>
            <a:stCxn id="510" idx="4"/>
            <a:endCxn id="516" idx="0"/>
          </p:cNvCxnSpPr>
          <p:nvPr/>
        </p:nvCxnSpPr>
        <p:spPr>
          <a:xfrm flipH="1">
            <a:off x="5853611" y="3748829"/>
            <a:ext cx="699813" cy="8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/>
          <p:cNvCxnSpPr>
            <a:stCxn id="516" idx="4"/>
            <a:endCxn id="522" idx="0"/>
          </p:cNvCxnSpPr>
          <p:nvPr/>
        </p:nvCxnSpPr>
        <p:spPr>
          <a:xfrm flipH="1" flipV="1">
            <a:off x="5202398" y="3725733"/>
            <a:ext cx="602463" cy="3205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/>
          <p:cNvCxnSpPr>
            <a:stCxn id="522" idx="4"/>
          </p:cNvCxnSpPr>
          <p:nvPr/>
        </p:nvCxnSpPr>
        <p:spPr>
          <a:xfrm flipH="1">
            <a:off x="4406449" y="3725733"/>
            <a:ext cx="741599" cy="706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>
            <a:stCxn id="510" idx="6"/>
          </p:cNvCxnSpPr>
          <p:nvPr/>
        </p:nvCxnSpPr>
        <p:spPr>
          <a:xfrm flipH="1">
            <a:off x="6573709" y="3768646"/>
            <a:ext cx="1" cy="470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>
            <a:stCxn id="510" idx="4"/>
            <a:endCxn id="513" idx="1"/>
          </p:cNvCxnSpPr>
          <p:nvPr/>
        </p:nvCxnSpPr>
        <p:spPr>
          <a:xfrm flipH="1">
            <a:off x="5846718" y="3748829"/>
            <a:ext cx="706706" cy="738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>
            <a:stCxn id="516" idx="6"/>
            <a:endCxn id="513" idx="2"/>
          </p:cNvCxnSpPr>
          <p:nvPr/>
        </p:nvCxnSpPr>
        <p:spPr>
          <a:xfrm>
            <a:off x="5829236" y="3781595"/>
            <a:ext cx="246" cy="34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>
            <a:stCxn id="522" idx="6"/>
            <a:endCxn id="519" idx="2"/>
          </p:cNvCxnSpPr>
          <p:nvPr/>
        </p:nvCxnSpPr>
        <p:spPr>
          <a:xfrm flipH="1">
            <a:off x="5168095" y="3752908"/>
            <a:ext cx="7128" cy="272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/>
          <p:cNvCxnSpPr>
            <a:stCxn id="516" idx="5"/>
            <a:endCxn id="519" idx="1"/>
          </p:cNvCxnSpPr>
          <p:nvPr/>
        </p:nvCxnSpPr>
        <p:spPr>
          <a:xfrm flipH="1">
            <a:off x="5187343" y="3774621"/>
            <a:ext cx="624657" cy="135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0" name="Group 559"/>
          <p:cNvGrpSpPr/>
          <p:nvPr/>
        </p:nvGrpSpPr>
        <p:grpSpPr>
          <a:xfrm>
            <a:off x="5194867" y="4395738"/>
            <a:ext cx="378682" cy="369933"/>
            <a:chOff x="4751150" y="1380925"/>
            <a:chExt cx="481067" cy="481067"/>
          </a:xfrm>
        </p:grpSpPr>
        <p:sp>
          <p:nvSpPr>
            <p:cNvPr id="561" name="Oval 5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2" name="Oval 5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3" name="Group 562"/>
          <p:cNvGrpSpPr/>
          <p:nvPr/>
        </p:nvGrpSpPr>
        <p:grpSpPr>
          <a:xfrm>
            <a:off x="4351224" y="4352028"/>
            <a:ext cx="561832" cy="548852"/>
            <a:chOff x="4751150" y="1380925"/>
            <a:chExt cx="481067" cy="481067"/>
          </a:xfrm>
        </p:grpSpPr>
        <p:sp>
          <p:nvSpPr>
            <p:cNvPr id="564" name="Oval 5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5" name="Oval 5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6" name="Group 565"/>
          <p:cNvGrpSpPr/>
          <p:nvPr/>
        </p:nvGrpSpPr>
        <p:grpSpPr>
          <a:xfrm>
            <a:off x="3377698" y="3885624"/>
            <a:ext cx="778437" cy="760452"/>
            <a:chOff x="4751150" y="1380925"/>
            <a:chExt cx="481067" cy="481067"/>
          </a:xfrm>
        </p:grpSpPr>
        <p:sp>
          <p:nvSpPr>
            <p:cNvPr id="567" name="Oval 5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8" name="Oval 5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77" name="Group 576"/>
          <p:cNvGrpSpPr/>
          <p:nvPr/>
        </p:nvGrpSpPr>
        <p:grpSpPr>
          <a:xfrm>
            <a:off x="5188350" y="4470889"/>
            <a:ext cx="378682" cy="369933"/>
            <a:chOff x="4751150" y="1380925"/>
            <a:chExt cx="481067" cy="481067"/>
          </a:xfrm>
        </p:grpSpPr>
        <p:sp>
          <p:nvSpPr>
            <p:cNvPr id="578" name="Oval 57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0" name="Group 579"/>
          <p:cNvGrpSpPr/>
          <p:nvPr/>
        </p:nvGrpSpPr>
        <p:grpSpPr>
          <a:xfrm>
            <a:off x="4331868" y="4454073"/>
            <a:ext cx="561832" cy="548852"/>
            <a:chOff x="4751150" y="1380925"/>
            <a:chExt cx="481067" cy="481067"/>
          </a:xfrm>
        </p:grpSpPr>
        <p:sp>
          <p:nvSpPr>
            <p:cNvPr id="581" name="Oval 5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3" name="Group 582"/>
          <p:cNvGrpSpPr/>
          <p:nvPr/>
        </p:nvGrpSpPr>
        <p:grpSpPr>
          <a:xfrm>
            <a:off x="3316620" y="4002309"/>
            <a:ext cx="778437" cy="760452"/>
            <a:chOff x="4751150" y="1380925"/>
            <a:chExt cx="481067" cy="481067"/>
          </a:xfrm>
        </p:grpSpPr>
        <p:sp>
          <p:nvSpPr>
            <p:cNvPr id="584" name="Oval 58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86" name="Straight Connector 585"/>
          <p:cNvCxnSpPr>
            <a:stCxn id="579" idx="4"/>
            <a:endCxn id="582" idx="0"/>
          </p:cNvCxnSpPr>
          <p:nvPr/>
        </p:nvCxnSpPr>
        <p:spPr>
          <a:xfrm flipH="1">
            <a:off x="4642882" y="4655856"/>
            <a:ext cx="714524" cy="7264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>
            <a:stCxn id="582" idx="4"/>
            <a:endCxn id="585" idx="7"/>
          </p:cNvCxnSpPr>
          <p:nvPr/>
        </p:nvCxnSpPr>
        <p:spPr>
          <a:xfrm flipH="1" flipV="1">
            <a:off x="3735328" y="4411341"/>
            <a:ext cx="847359" cy="3171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/>
          <p:cNvCxnSpPr>
            <a:stCxn id="585" idx="4"/>
            <a:endCxn id="121" idx="7"/>
          </p:cNvCxnSpPr>
          <p:nvPr/>
        </p:nvCxnSpPr>
        <p:spPr>
          <a:xfrm flipH="1" flipV="1">
            <a:off x="2944677" y="3654264"/>
            <a:ext cx="719462" cy="72827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/>
          <p:cNvCxnSpPr>
            <a:stCxn id="562" idx="4"/>
            <a:endCxn id="582" idx="1"/>
          </p:cNvCxnSpPr>
          <p:nvPr/>
        </p:nvCxnSpPr>
        <p:spPr>
          <a:xfrm flipH="1">
            <a:off x="4634067" y="4580705"/>
            <a:ext cx="729856" cy="1270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>
            <a:stCxn id="565" idx="5"/>
            <a:endCxn id="585" idx="0"/>
          </p:cNvCxnSpPr>
          <p:nvPr/>
        </p:nvCxnSpPr>
        <p:spPr>
          <a:xfrm flipH="1" flipV="1">
            <a:off x="3747542" y="4382535"/>
            <a:ext cx="863316" cy="2647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/>
          <p:cNvCxnSpPr>
            <a:stCxn id="562" idx="6"/>
            <a:endCxn id="579" idx="2"/>
          </p:cNvCxnSpPr>
          <p:nvPr/>
        </p:nvCxnSpPr>
        <p:spPr>
          <a:xfrm flipH="1">
            <a:off x="5377692" y="4600522"/>
            <a:ext cx="6517" cy="355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/>
          <p:cNvCxnSpPr>
            <a:stCxn id="565" idx="6"/>
            <a:endCxn id="582" idx="2"/>
          </p:cNvCxnSpPr>
          <p:nvPr/>
        </p:nvCxnSpPr>
        <p:spPr>
          <a:xfrm flipH="1">
            <a:off x="4612784" y="4655856"/>
            <a:ext cx="19356" cy="4324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/>
          <p:cNvCxnSpPr>
            <a:stCxn id="568" idx="5"/>
            <a:endCxn id="585" idx="2"/>
          </p:cNvCxnSpPr>
          <p:nvPr/>
        </p:nvCxnSpPr>
        <p:spPr>
          <a:xfrm flipH="1">
            <a:off x="3705840" y="4294656"/>
            <a:ext cx="31591" cy="4714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4121996" y="226901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8</a:t>
            </a:r>
            <a:endParaRPr lang="fr-CH" sz="1400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078430" y="3010632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12</a:t>
            </a:r>
            <a:endParaRPr lang="fr-CH" sz="1400" b="1" dirty="0"/>
          </a:p>
        </p:txBody>
      </p:sp>
      <p:sp>
        <p:nvSpPr>
          <p:cNvPr id="279" name="TextBox 278"/>
          <p:cNvSpPr txBox="1"/>
          <p:nvPr/>
        </p:nvSpPr>
        <p:spPr>
          <a:xfrm>
            <a:off x="4020560" y="3684467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sp>
        <p:nvSpPr>
          <p:cNvPr id="280" name="TextBox 279"/>
          <p:cNvSpPr txBox="1"/>
          <p:nvPr/>
        </p:nvSpPr>
        <p:spPr>
          <a:xfrm>
            <a:off x="2544893" y="3444657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71217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92273" y="4118531"/>
            <a:ext cx="775706" cy="775706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506383"/>
            <a:ext cx="483573" cy="406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80125" y="4547937"/>
            <a:ext cx="584517" cy="5558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7" idx="4"/>
            <a:endCxn id="154" idx="0"/>
          </p:cNvCxnSpPr>
          <p:nvPr/>
        </p:nvCxnSpPr>
        <p:spPr>
          <a:xfrm rot="16200000" flipH="1" flipV="1">
            <a:off x="3066472" y="1313402"/>
            <a:ext cx="514182" cy="1069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7" idx="4"/>
            <a:endCxn id="233" idx="0"/>
          </p:cNvCxnSpPr>
          <p:nvPr/>
        </p:nvCxnSpPr>
        <p:spPr>
          <a:xfrm rot="16200000" flipH="1">
            <a:off x="5376355" y="848280"/>
            <a:ext cx="758085" cy="33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7937"/>
            <a:ext cx="515694" cy="60418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90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90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5" name="Group 154"/>
          <p:cNvGrpSpPr/>
          <p:nvPr/>
        </p:nvGrpSpPr>
        <p:grpSpPr>
          <a:xfrm rot="16200000">
            <a:off x="3133530" y="845346"/>
            <a:ext cx="390759" cy="390759"/>
            <a:chOff x="4751150" y="1380925"/>
            <a:chExt cx="481067" cy="481067"/>
          </a:xfrm>
        </p:grpSpPr>
        <p:sp>
          <p:nvSpPr>
            <p:cNvPr id="156" name="Oval 15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endCxn id="163" idx="6"/>
          </p:cNvCxnSpPr>
          <p:nvPr/>
        </p:nvCxnSpPr>
        <p:spPr>
          <a:xfrm rot="16200000" flipH="1" flipV="1">
            <a:off x="3267375" y="1008736"/>
            <a:ext cx="22898" cy="730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2" name="Group 181"/>
          <p:cNvGrpSpPr/>
          <p:nvPr/>
        </p:nvGrpSpPr>
        <p:grpSpPr>
          <a:xfrm rot="16200000">
            <a:off x="3555097" y="377067"/>
            <a:ext cx="398234" cy="398234"/>
            <a:chOff x="4751150" y="1380925"/>
            <a:chExt cx="481067" cy="481067"/>
          </a:xfrm>
        </p:grpSpPr>
        <p:sp>
          <p:nvSpPr>
            <p:cNvPr id="183" name="Oval 18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1" name="Straight Connector 190"/>
          <p:cNvCxnSpPr>
            <a:stCxn id="184" idx="3"/>
            <a:endCxn id="175" idx="6"/>
          </p:cNvCxnSpPr>
          <p:nvPr/>
        </p:nvCxnSpPr>
        <p:spPr>
          <a:xfrm rot="16200000" flipV="1">
            <a:off x="3726033" y="578173"/>
            <a:ext cx="740" cy="254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84" idx="5"/>
            <a:endCxn id="187" idx="1"/>
          </p:cNvCxnSpPr>
          <p:nvPr/>
        </p:nvCxnSpPr>
        <p:spPr>
          <a:xfrm rot="16200000" flipH="1">
            <a:off x="3575953" y="784615"/>
            <a:ext cx="477176" cy="904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2" name="Group 201"/>
          <p:cNvGrpSpPr/>
          <p:nvPr/>
        </p:nvGrpSpPr>
        <p:grpSpPr>
          <a:xfrm rot="16200000">
            <a:off x="4446249" y="106515"/>
            <a:ext cx="391390" cy="391390"/>
            <a:chOff x="4751150" y="1380925"/>
            <a:chExt cx="481067" cy="481067"/>
          </a:xfrm>
        </p:grpSpPr>
        <p:sp>
          <p:nvSpPr>
            <p:cNvPr id="203" name="Oval 20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01" idx="6"/>
            <a:endCxn id="204" idx="3"/>
          </p:cNvCxnSpPr>
          <p:nvPr/>
        </p:nvCxnSpPr>
        <p:spPr>
          <a:xfrm rot="16200000">
            <a:off x="4612428" y="302743"/>
            <a:ext cx="396" cy="289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04" idx="4"/>
            <a:endCxn id="213" idx="0"/>
          </p:cNvCxnSpPr>
          <p:nvPr/>
        </p:nvCxnSpPr>
        <p:spPr>
          <a:xfrm rot="16200000" flipH="1">
            <a:off x="4463302" y="501818"/>
            <a:ext cx="493847" cy="13656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 rot="16200000">
            <a:off x="5551998" y="249094"/>
            <a:ext cx="406466" cy="397075"/>
            <a:chOff x="4751150" y="1380925"/>
            <a:chExt cx="481067" cy="481067"/>
          </a:xfrm>
        </p:grpSpPr>
        <p:sp>
          <p:nvSpPr>
            <p:cNvPr id="226" name="Oval 22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7" name="Oval 22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30" idx="6"/>
          </p:cNvCxnSpPr>
          <p:nvPr/>
        </p:nvCxnSpPr>
        <p:spPr>
          <a:xfrm rot="16200000" flipH="1">
            <a:off x="5704735" y="429553"/>
            <a:ext cx="1" cy="5053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0" name="Group 259"/>
          <p:cNvGrpSpPr/>
          <p:nvPr/>
        </p:nvGrpSpPr>
        <p:grpSpPr>
          <a:xfrm rot="16200000">
            <a:off x="6428538" y="1540054"/>
            <a:ext cx="406466" cy="397075"/>
            <a:chOff x="4751150" y="1380925"/>
            <a:chExt cx="481067" cy="481067"/>
          </a:xfrm>
        </p:grpSpPr>
        <p:sp>
          <p:nvSpPr>
            <p:cNvPr id="261" name="Oval 2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69" name="Straight Connector 268"/>
          <p:cNvCxnSpPr>
            <a:stCxn id="262" idx="4"/>
            <a:endCxn id="265" idx="0"/>
          </p:cNvCxnSpPr>
          <p:nvPr/>
        </p:nvCxnSpPr>
        <p:spPr>
          <a:xfrm rot="16200000" flipH="1">
            <a:off x="6287283" y="2104852"/>
            <a:ext cx="766948" cy="779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253" idx="6"/>
            <a:endCxn id="262" idx="2"/>
          </p:cNvCxnSpPr>
          <p:nvPr/>
        </p:nvCxnSpPr>
        <p:spPr>
          <a:xfrm rot="16200000" flipH="1">
            <a:off x="6587940" y="1716032"/>
            <a:ext cx="6995" cy="381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303825" cy="161821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80125" y="2812881"/>
            <a:ext cx="402512" cy="16519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21679" y="4451580"/>
            <a:ext cx="450145" cy="548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TextBox 375"/>
          <p:cNvSpPr txBox="1"/>
          <p:nvPr/>
        </p:nvSpPr>
        <p:spPr>
          <a:xfrm>
            <a:off x="3050519" y="940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377" name="TextBox 376"/>
          <p:cNvSpPr txBox="1"/>
          <p:nvPr/>
        </p:nvSpPr>
        <p:spPr>
          <a:xfrm>
            <a:off x="3259911" y="90438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5" name="TextBox 384"/>
          <p:cNvSpPr txBox="1"/>
          <p:nvPr/>
        </p:nvSpPr>
        <p:spPr>
          <a:xfrm>
            <a:off x="3507982" y="48119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386" name="TextBox 385"/>
          <p:cNvSpPr txBox="1"/>
          <p:nvPr/>
        </p:nvSpPr>
        <p:spPr>
          <a:xfrm>
            <a:off x="3689886" y="4288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2" name="TextBox 391"/>
          <p:cNvSpPr txBox="1"/>
          <p:nvPr/>
        </p:nvSpPr>
        <p:spPr>
          <a:xfrm>
            <a:off x="4332634" y="2010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393" name="TextBox 392"/>
          <p:cNvSpPr txBox="1"/>
          <p:nvPr/>
        </p:nvSpPr>
        <p:spPr>
          <a:xfrm>
            <a:off x="4572249" y="15551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16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5691849" y="32150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23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8" name="TextBox 407"/>
          <p:cNvSpPr txBox="1"/>
          <p:nvPr/>
        </p:nvSpPr>
        <p:spPr>
          <a:xfrm>
            <a:off x="6565220" y="16095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30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88" name="Group 287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89" name="Oval 288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91" name="TextBox 290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4172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33604" y="1526110"/>
            <a:ext cx="0" cy="161988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3366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474" y="1700831"/>
            <a:ext cx="2053878" cy="244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352" y="1639871"/>
            <a:ext cx="2353471" cy="232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70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48394" y="4351132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rot="16200000" flipV="1">
            <a:off x="3435730" y="3713230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3"/>
            <a:endCxn id="85" idx="7"/>
          </p:cNvCxnSpPr>
          <p:nvPr/>
        </p:nvCxnSpPr>
        <p:spPr>
          <a:xfrm rot="16200000" flipH="1" flipV="1">
            <a:off x="3874008" y="3022293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7" idx="3"/>
            <a:endCxn id="91" idx="6"/>
          </p:cNvCxnSpPr>
          <p:nvPr/>
        </p:nvCxnSpPr>
        <p:spPr>
          <a:xfrm rot="16200000" flipV="1">
            <a:off x="4598898" y="2754779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3" idx="2"/>
            <a:endCxn id="97" idx="6"/>
          </p:cNvCxnSpPr>
          <p:nvPr/>
        </p:nvCxnSpPr>
        <p:spPr>
          <a:xfrm rot="16200000" flipH="1" flipV="1">
            <a:off x="5302848" y="2706691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7"/>
            <a:endCxn id="109" idx="2"/>
          </p:cNvCxnSpPr>
          <p:nvPr/>
        </p:nvCxnSpPr>
        <p:spPr>
          <a:xfrm rot="16200000">
            <a:off x="5039663" y="4328232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rot="16200000" flipV="1">
            <a:off x="4550556" y="4495275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rot="16200000" flipV="1">
            <a:off x="4110489" y="5772155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39081" y="5672917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rot="16200000" flipH="1" flipV="1">
            <a:off x="5078196" y="5776576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109" idx="4"/>
          </p:cNvCxnSpPr>
          <p:nvPr/>
        </p:nvCxnSpPr>
        <p:spPr>
          <a:xfrm rot="16200000">
            <a:off x="5063914" y="4940814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4025599" y="966643"/>
            <a:ext cx="10084" cy="46651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4051036" y="1470226"/>
            <a:ext cx="13648" cy="5094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4084260" y="2026930"/>
            <a:ext cx="177889" cy="9886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flipH="1">
            <a:off x="4785744" y="674989"/>
            <a:ext cx="15695" cy="556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 flipH="1">
            <a:off x="4793590" y="1272505"/>
            <a:ext cx="9345" cy="744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793590" y="2073155"/>
            <a:ext cx="146131" cy="9313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rot="16200000">
            <a:off x="5420843" y="3768339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29303" y="3035659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12907" y="2353431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8" idx="4"/>
            <a:endCxn id="43" idx="0"/>
          </p:cNvCxnSpPr>
          <p:nvPr/>
        </p:nvCxnSpPr>
        <p:spPr>
          <a:xfrm rot="16200000" flipH="1">
            <a:off x="4005210" y="5040621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4"/>
            <a:endCxn id="43" idx="7"/>
          </p:cNvCxnSpPr>
          <p:nvPr/>
        </p:nvCxnSpPr>
        <p:spPr>
          <a:xfrm rot="16200000" flipH="1" flipV="1">
            <a:off x="4304200" y="4936205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4"/>
            <a:endCxn id="51" idx="1"/>
          </p:cNvCxnSpPr>
          <p:nvPr/>
        </p:nvCxnSpPr>
        <p:spPr>
          <a:xfrm rot="16200000" flipH="1">
            <a:off x="4833377" y="4791774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rot="16200000" flipV="1">
            <a:off x="4601730" y="5389667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rot="16200000" flipH="1" flipV="1">
            <a:off x="4908985" y="4997421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5969847" y="1540050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003166" y="5083625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16200000">
            <a:off x="5027043" y="4985440"/>
            <a:ext cx="840901" cy="840901"/>
            <a:chOff x="7709273" y="3503503"/>
            <a:chExt cx="840901" cy="840901"/>
          </a:xfrm>
        </p:grpSpPr>
        <p:grpSp>
          <p:nvGrpSpPr>
            <p:cNvPr id="48" name="Group 47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7946868" y="3782350"/>
              <a:ext cx="370382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25</a:t>
              </a:r>
              <a:endParaRPr lang="fr-CH" dirty="0"/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3976371" y="5686121"/>
            <a:ext cx="897592" cy="897592"/>
            <a:chOff x="6785390" y="2710819"/>
            <a:chExt cx="897592" cy="897592"/>
          </a:xfrm>
        </p:grpSpPr>
        <p:grpSp>
          <p:nvGrpSpPr>
            <p:cNvPr id="56" name="Group 55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8" name="Group 5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1" name="Straight Connector 60"/>
                <p:cNvCxnSpPr>
                  <a:stCxn id="60" idx="0"/>
                  <a:endCxn id="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stCxn id="60" idx="2"/>
                  <a:endCxn id="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Oval 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7067168" y="3032369"/>
              <a:ext cx="371868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26</a:t>
              </a:r>
              <a:endParaRPr lang="fr-CH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16200000">
            <a:off x="4975439" y="5763375"/>
            <a:ext cx="856794" cy="856793"/>
            <a:chOff x="6796080" y="3458871"/>
            <a:chExt cx="856794" cy="856793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7062148" y="3745271"/>
              <a:ext cx="397346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27</a:t>
              </a:r>
              <a:endParaRPr lang="fr-CH" dirty="0"/>
            </a:p>
          </p:txBody>
        </p:sp>
      </p:grpSp>
      <p:cxnSp>
        <p:nvCxnSpPr>
          <p:cNvPr id="71" name="Straight Connector 70"/>
          <p:cNvCxnSpPr>
            <a:stCxn id="6" idx="1"/>
            <a:endCxn id="85" idx="0"/>
          </p:cNvCxnSpPr>
          <p:nvPr/>
        </p:nvCxnSpPr>
        <p:spPr>
          <a:xfrm rot="16200000" flipV="1">
            <a:off x="3630510" y="3533248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" idx="1"/>
            <a:endCxn id="91" idx="5"/>
          </p:cNvCxnSpPr>
          <p:nvPr/>
        </p:nvCxnSpPr>
        <p:spPr>
          <a:xfrm rot="16200000" flipV="1">
            <a:off x="3733331" y="3636070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09" idx="1"/>
            <a:endCxn id="97" idx="4"/>
          </p:cNvCxnSpPr>
          <p:nvPr/>
        </p:nvCxnSpPr>
        <p:spPr>
          <a:xfrm rot="16200000" flipV="1">
            <a:off x="4502819" y="3516872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" idx="0"/>
            <a:endCxn id="97" idx="3"/>
          </p:cNvCxnSpPr>
          <p:nvPr/>
        </p:nvCxnSpPr>
        <p:spPr>
          <a:xfrm rot="16200000">
            <a:off x="4060595" y="3848536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91" idx="2"/>
            <a:endCxn id="127" idx="7"/>
          </p:cNvCxnSpPr>
          <p:nvPr/>
        </p:nvCxnSpPr>
        <p:spPr>
          <a:xfrm rot="16200000" flipV="1">
            <a:off x="3933902" y="2763281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91" idx="0"/>
            <a:endCxn id="135" idx="1"/>
          </p:cNvCxnSpPr>
          <p:nvPr/>
        </p:nvCxnSpPr>
        <p:spPr>
          <a:xfrm rot="16200000">
            <a:off x="4225284" y="2686764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35" idx="2"/>
            <a:endCxn id="97" idx="0"/>
          </p:cNvCxnSpPr>
          <p:nvPr/>
        </p:nvCxnSpPr>
        <p:spPr>
          <a:xfrm rot="16200000" flipH="1">
            <a:off x="4572880" y="2637643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43" idx="2"/>
            <a:endCxn id="97" idx="6"/>
          </p:cNvCxnSpPr>
          <p:nvPr/>
        </p:nvCxnSpPr>
        <p:spPr>
          <a:xfrm rot="16200000" flipH="1" flipV="1">
            <a:off x="4901196" y="2727982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43" idx="3"/>
            <a:endCxn id="103" idx="2"/>
          </p:cNvCxnSpPr>
          <p:nvPr/>
        </p:nvCxnSpPr>
        <p:spPr>
          <a:xfrm rot="16200000" flipH="1">
            <a:off x="5244580" y="2638271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3457182" y="307540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84" name="Group 8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7" name="Straight Connector 86"/>
              <p:cNvCxnSpPr>
                <a:stCxn id="86" idx="0"/>
                <a:endCxn id="8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6" idx="2"/>
                <a:endCxn id="8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Oval 8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907828" y="2699245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0" name="Group 8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3" name="Straight Connector 92"/>
              <p:cNvCxnSpPr>
                <a:stCxn id="92" idx="0"/>
                <a:endCxn id="9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92" idx="2"/>
                <a:endCxn id="9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Oval 9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87452" y="2689958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6" name="Group 9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9" name="Straight Connector 98"/>
              <p:cNvCxnSpPr>
                <a:stCxn id="98" idx="0"/>
                <a:endCxn id="9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98" idx="2"/>
                <a:endCxn id="9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Oval 9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339445" y="2697265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2" name="Group 10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5" name="Straight Connector 104"/>
              <p:cNvCxnSpPr>
                <a:stCxn id="104" idx="0"/>
                <a:endCxn id="10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104" idx="2"/>
                <a:endCxn id="10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Oval 10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31027" y="3945081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8" name="Group 10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1" name="Straight Connector 110"/>
              <p:cNvCxnSpPr>
                <a:stCxn id="110" idx="0"/>
                <a:endCxn id="11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10" idx="2"/>
                <a:endCxn id="11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Oval 10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13" name="TextBox 112"/>
          <p:cNvSpPr txBox="1"/>
          <p:nvPr/>
        </p:nvSpPr>
        <p:spPr>
          <a:xfrm rot="16200000">
            <a:off x="4633801" y="4623073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22</a:t>
            </a:r>
            <a:endParaRPr lang="fr-CH" dirty="0"/>
          </a:p>
        </p:txBody>
      </p:sp>
      <p:grpSp>
        <p:nvGrpSpPr>
          <p:cNvPr id="114" name="Group 113"/>
          <p:cNvGrpSpPr/>
          <p:nvPr/>
        </p:nvGrpSpPr>
        <p:grpSpPr>
          <a:xfrm rot="16200000">
            <a:off x="3949332" y="4226833"/>
            <a:ext cx="825443" cy="825433"/>
            <a:chOff x="8407196" y="2284252"/>
            <a:chExt cx="1025123" cy="1025112"/>
          </a:xfrm>
        </p:grpSpPr>
        <p:grpSp>
          <p:nvGrpSpPr>
            <p:cNvPr id="115" name="Group 114"/>
            <p:cNvGrpSpPr/>
            <p:nvPr/>
          </p:nvGrpSpPr>
          <p:grpSpPr>
            <a:xfrm rot="5400000">
              <a:off x="8407202" y="2284246"/>
              <a:ext cx="1025112" cy="1025123"/>
              <a:chOff x="2184398" y="1818640"/>
              <a:chExt cx="426720" cy="426725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7" name="Group 116"/>
              <p:cNvGrpSpPr/>
              <p:nvPr/>
            </p:nvGrpSpPr>
            <p:grpSpPr>
              <a:xfrm>
                <a:off x="2184398" y="1818640"/>
                <a:ext cx="426720" cy="426725"/>
                <a:chOff x="2321560" y="96520"/>
                <a:chExt cx="1010922" cy="1010932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2321561" y="96532"/>
                  <a:ext cx="1010921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0" name="Straight Connector 119"/>
                <p:cNvCxnSpPr>
                  <a:stCxn id="119" idx="0"/>
                  <a:endCxn id="1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>
                  <a:stCxn id="119" idx="2"/>
                  <a:endCxn id="1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Oval 117"/>
              <p:cNvSpPr/>
              <p:nvPr/>
            </p:nvSpPr>
            <p:spPr>
              <a:xfrm>
                <a:off x="2374900" y="2009138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8728257" y="2675761"/>
              <a:ext cx="495087" cy="30578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23</a:t>
              </a:r>
              <a:endParaRPr lang="fr-CH" dirty="0"/>
            </a:p>
          </p:txBody>
        </p:sp>
      </p:grpSp>
      <p:cxnSp>
        <p:nvCxnSpPr>
          <p:cNvPr id="122" name="Straight Connector 121"/>
          <p:cNvCxnSpPr>
            <a:stCxn id="127" idx="4"/>
            <a:endCxn id="85" idx="1"/>
          </p:cNvCxnSpPr>
          <p:nvPr/>
        </p:nvCxnSpPr>
        <p:spPr>
          <a:xfrm rot="16200000" flipH="1" flipV="1">
            <a:off x="3547327" y="30414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 rot="16200000">
            <a:off x="3731462" y="2653609"/>
            <a:ext cx="316112" cy="292959"/>
            <a:chOff x="4244303" y="1419862"/>
            <a:chExt cx="316112" cy="292959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4244303" y="144924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28</a:t>
              </a:r>
              <a:endParaRPr lang="fr-CH" dirty="0"/>
            </a:p>
          </p:txBody>
        </p:sp>
      </p:grpSp>
      <p:grpSp>
        <p:nvGrpSpPr>
          <p:cNvPr id="131" name="Group 130"/>
          <p:cNvGrpSpPr/>
          <p:nvPr/>
        </p:nvGrpSpPr>
        <p:grpSpPr>
          <a:xfrm rot="16200000">
            <a:off x="4373200" y="2512589"/>
            <a:ext cx="384044" cy="292959"/>
            <a:chOff x="4606648" y="2040493"/>
            <a:chExt cx="384044" cy="292959"/>
          </a:xfrm>
        </p:grpSpPr>
        <p:grpSp>
          <p:nvGrpSpPr>
            <p:cNvPr id="132" name="Group 13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4606648" y="2064774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29</a:t>
              </a:r>
              <a:endParaRPr lang="fr-CH" dirty="0"/>
            </a:p>
          </p:txBody>
        </p:sp>
      </p:grpSp>
      <p:grpSp>
        <p:nvGrpSpPr>
          <p:cNvPr id="139" name="Group 138"/>
          <p:cNvGrpSpPr/>
          <p:nvPr/>
        </p:nvGrpSpPr>
        <p:grpSpPr>
          <a:xfrm rot="16200000">
            <a:off x="5039115" y="2496947"/>
            <a:ext cx="384044" cy="292959"/>
            <a:chOff x="4933222" y="2599178"/>
            <a:chExt cx="384044" cy="292959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4933222" y="2627437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30</a:t>
              </a:r>
              <a:endParaRPr lang="fr-CH" dirty="0"/>
            </a:p>
          </p:txBody>
        </p:sp>
      </p:grpSp>
      <p:sp>
        <p:nvSpPr>
          <p:cNvPr id="147" name="TextBox 146"/>
          <p:cNvSpPr txBox="1"/>
          <p:nvPr/>
        </p:nvSpPr>
        <p:spPr>
          <a:xfrm rot="16200000">
            <a:off x="4231188" y="5375543"/>
            <a:ext cx="384858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24</a:t>
            </a:r>
            <a:endParaRPr lang="fr-CH" dirty="0"/>
          </a:p>
        </p:txBody>
      </p:sp>
      <p:cxnSp>
        <p:nvCxnSpPr>
          <p:cNvPr id="148" name="Straight Connector 147"/>
          <p:cNvCxnSpPr>
            <a:stCxn id="109" idx="0"/>
            <a:endCxn id="103" idx="4"/>
          </p:cNvCxnSpPr>
          <p:nvPr/>
        </p:nvCxnSpPr>
        <p:spPr>
          <a:xfrm rot="16200000">
            <a:off x="4893696" y="3658194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175670" y="2221383"/>
            <a:ext cx="453750" cy="453750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3111090" y="1694468"/>
            <a:ext cx="430541" cy="430541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175670" y="1212629"/>
            <a:ext cx="350385" cy="350385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3098571" y="1634381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3106725" y="2152438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rot="16200000" flipV="1">
            <a:off x="3128443" y="2746667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 rot="16200000">
            <a:off x="3594394" y="324174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grpSp>
        <p:nvGrpSpPr>
          <p:cNvPr id="173" name="Group 172"/>
          <p:cNvGrpSpPr/>
          <p:nvPr/>
        </p:nvGrpSpPr>
        <p:grpSpPr>
          <a:xfrm rot="16200000">
            <a:off x="3839783" y="760919"/>
            <a:ext cx="371632" cy="37163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848394" y="1245873"/>
            <a:ext cx="405284" cy="405284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25867" y="1740853"/>
            <a:ext cx="516785" cy="516785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612098" y="469737"/>
            <a:ext cx="378682" cy="369933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6018" y="1021276"/>
            <a:ext cx="453836" cy="453836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31579" y="1783072"/>
            <a:ext cx="524024" cy="524024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63821" y="628047"/>
            <a:ext cx="378682" cy="369933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01846" y="1349299"/>
            <a:ext cx="455009" cy="444496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404765" y="1971886"/>
            <a:ext cx="507274" cy="507274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flipH="1">
            <a:off x="5629350" y="833299"/>
            <a:ext cx="23812" cy="71387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>
            <a:off x="5629350" y="1595921"/>
            <a:ext cx="29052" cy="6024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58402" y="2252698"/>
            <a:ext cx="15854" cy="743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262930" y="1831608"/>
            <a:ext cx="378682" cy="369933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17104" y="2494217"/>
            <a:ext cx="561832" cy="548852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48198" y="3253640"/>
            <a:ext cx="778437" cy="760452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77" name="TextBox 276"/>
          <p:cNvSpPr txBox="1"/>
          <p:nvPr/>
        </p:nvSpPr>
        <p:spPr>
          <a:xfrm rot="16200000">
            <a:off x="4102451" y="2963655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sp>
        <p:nvSpPr>
          <p:cNvPr id="278" name="TextBox 277"/>
          <p:cNvSpPr txBox="1"/>
          <p:nvPr/>
        </p:nvSpPr>
        <p:spPr>
          <a:xfrm rot="16200000">
            <a:off x="4778002" y="2905837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280" name="TextBox 279"/>
          <p:cNvSpPr txBox="1"/>
          <p:nvPr/>
        </p:nvSpPr>
        <p:spPr>
          <a:xfrm rot="16200000">
            <a:off x="5278090" y="454075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284" name="TextBox 283"/>
          <p:cNvSpPr txBox="1"/>
          <p:nvPr/>
        </p:nvSpPr>
        <p:spPr>
          <a:xfrm>
            <a:off x="3127847" y="125456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5" name="TextBox 284"/>
          <p:cNvSpPr txBox="1"/>
          <p:nvPr/>
        </p:nvSpPr>
        <p:spPr>
          <a:xfrm>
            <a:off x="3092249" y="180134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</a:t>
            </a:r>
            <a:endParaRPr lang="fr-CH" sz="1000" b="1" dirty="0"/>
          </a:p>
        </p:txBody>
      </p:sp>
      <p:sp>
        <p:nvSpPr>
          <p:cNvPr id="286" name="TextBox 285"/>
          <p:cNvSpPr txBox="1"/>
          <p:nvPr/>
        </p:nvSpPr>
        <p:spPr>
          <a:xfrm>
            <a:off x="3163002" y="23287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287" name="TextBox 286"/>
          <p:cNvSpPr txBox="1"/>
          <p:nvPr/>
        </p:nvSpPr>
        <p:spPr>
          <a:xfrm>
            <a:off x="3834844" y="81530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3854368" y="1358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3822645" y="188238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4574920" y="5194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535957" y="114563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523673" y="19438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5397977" y="6922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5367774" y="14558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296" name="TextBox 295"/>
          <p:cNvSpPr txBox="1"/>
          <p:nvPr/>
        </p:nvSpPr>
        <p:spPr>
          <a:xfrm>
            <a:off x="5327589" y="20890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297" name="TextBox 296"/>
          <p:cNvSpPr txBox="1"/>
          <p:nvPr/>
        </p:nvSpPr>
        <p:spPr>
          <a:xfrm>
            <a:off x="6224756" y="19034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6204035" y="26301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299" name="TextBox 298"/>
          <p:cNvSpPr txBox="1"/>
          <p:nvPr/>
        </p:nvSpPr>
        <p:spPr>
          <a:xfrm>
            <a:off x="5846355" y="343584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03" name="TextBox 302"/>
          <p:cNvSpPr txBox="1"/>
          <p:nvPr/>
        </p:nvSpPr>
        <p:spPr>
          <a:xfrm rot="16200000">
            <a:off x="5605468" y="2868532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000" b="1" dirty="0"/>
              <a:t>16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108099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52964" y="158496"/>
            <a:ext cx="8537474" cy="6381732"/>
            <a:chOff x="1931044" y="302676"/>
            <a:chExt cx="7879741" cy="58900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459" t="9934" r="14229" b="6611"/>
            <a:stretch/>
          </p:blipFill>
          <p:spPr>
            <a:xfrm>
              <a:off x="1931044" y="302676"/>
              <a:ext cx="2450593" cy="281635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4560" t="13753" r="2013" b="11046"/>
            <a:stretch/>
          </p:blipFill>
          <p:spPr>
            <a:xfrm>
              <a:off x="4442596" y="1298447"/>
              <a:ext cx="2593361" cy="191181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7915" t="10292" r="7529" b="21594"/>
            <a:stretch/>
          </p:blipFill>
          <p:spPr>
            <a:xfrm>
              <a:off x="4503556" y="4275170"/>
              <a:ext cx="2639568" cy="191758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7375" t="6319" r="9019" b="5781"/>
            <a:stretch/>
          </p:blipFill>
          <p:spPr>
            <a:xfrm>
              <a:off x="1931044" y="3291059"/>
              <a:ext cx="2572512" cy="290169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5829" t="9752" r="4128" b="7132"/>
            <a:stretch/>
          </p:blipFill>
          <p:spPr>
            <a:xfrm>
              <a:off x="7035957" y="1470478"/>
              <a:ext cx="2635185" cy="173977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l="10496" t="13083" r="4509" b="4804"/>
            <a:stretch/>
          </p:blipFill>
          <p:spPr>
            <a:xfrm>
              <a:off x="7143124" y="4401943"/>
              <a:ext cx="2667661" cy="1790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738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62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2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288025" cy="160072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64325" y="2812881"/>
            <a:ext cx="418312" cy="163445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60" name="Group 259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61" name="Oval 260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37062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93195" y="182880"/>
            <a:ext cx="8728413" cy="6468846"/>
            <a:chOff x="-2520690" y="-2677160"/>
            <a:chExt cx="15078450" cy="11175018"/>
          </a:xfrm>
        </p:grpSpPr>
        <p:grpSp>
          <p:nvGrpSpPr>
            <p:cNvPr id="15" name="Group 14"/>
            <p:cNvGrpSpPr/>
            <p:nvPr/>
          </p:nvGrpSpPr>
          <p:grpSpPr>
            <a:xfrm>
              <a:off x="-2520690" y="-2677160"/>
              <a:ext cx="15078450" cy="11175018"/>
              <a:chOff x="-2520690" y="-2677160"/>
              <a:chExt cx="15078450" cy="1117501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l="3569" t="15623" r="1849" b="6450"/>
              <a:stretch/>
            </p:blipFill>
            <p:spPr>
              <a:xfrm>
                <a:off x="2520688" y="4744287"/>
                <a:ext cx="4966614" cy="375357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5110" t="6296" r="4867" b="4335"/>
              <a:stretch/>
            </p:blipFill>
            <p:spPr>
              <a:xfrm>
                <a:off x="-2520690" y="2911945"/>
                <a:ext cx="5034805" cy="5585913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647" t="14073" r="6832" b="4917"/>
              <a:stretch/>
            </p:blipFill>
            <p:spPr>
              <a:xfrm>
                <a:off x="7487302" y="4992658"/>
                <a:ext cx="5070458" cy="35052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/>
              <a:srcRect l="4946" t="11618" r="16788" b="13563"/>
              <a:stretch/>
            </p:blipFill>
            <p:spPr>
              <a:xfrm>
                <a:off x="2520688" y="-791955"/>
                <a:ext cx="4966614" cy="359905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/>
              <a:srcRect l="4304" t="9722" r="3064" b="2610"/>
              <a:stretch/>
            </p:blipFill>
            <p:spPr>
              <a:xfrm>
                <a:off x="-2520689" y="-2677160"/>
                <a:ext cx="5041377" cy="5486400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l="2470" t="11626" r="917" b="5358"/>
            <a:stretch/>
          </p:blipFill>
          <p:spPr>
            <a:xfrm>
              <a:off x="7487302" y="-426720"/>
              <a:ext cx="5070458" cy="3367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2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62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2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27206" y="2801649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89109" y="2636040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92418" cy="3315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>
            <a:off x="5323543" y="2413819"/>
            <a:ext cx="11627" cy="35263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884333" y="2958776"/>
            <a:ext cx="423201" cy="154078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335170" y="2797750"/>
            <a:ext cx="60076" cy="163040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3" idx="7"/>
          </p:cNvCxnSpPr>
          <p:nvPr/>
        </p:nvCxnSpPr>
        <p:spPr>
          <a:xfrm flipV="1">
            <a:off x="3769783" y="2405000"/>
            <a:ext cx="1547283" cy="17793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657480" y="26705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39080" y="246065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78035" y="21770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35491" y="285936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39401" y="275014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21268" y="44127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96834" y="45047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60" name="Group 259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61" name="Oval 260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cxnSp>
        <p:nvCxnSpPr>
          <p:cNvPr id="306" name="Straight Connector 305"/>
          <p:cNvCxnSpPr>
            <a:stCxn id="311" idx="7"/>
            <a:endCxn id="317" idx="2"/>
          </p:cNvCxnSpPr>
          <p:nvPr/>
        </p:nvCxnSpPr>
        <p:spPr>
          <a:xfrm flipV="1">
            <a:off x="3884333" y="2782101"/>
            <a:ext cx="1435188" cy="15454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>
            <a:stCxn id="311" idx="0"/>
            <a:endCxn id="286" idx="3"/>
          </p:cNvCxnSpPr>
          <p:nvPr/>
        </p:nvCxnSpPr>
        <p:spPr>
          <a:xfrm flipV="1">
            <a:off x="3873267" y="2408999"/>
            <a:ext cx="1438638" cy="52306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TextBox 390"/>
          <p:cNvSpPr txBox="1"/>
          <p:nvPr/>
        </p:nvSpPr>
        <p:spPr>
          <a:xfrm>
            <a:off x="3957778" y="274518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cxnSp>
        <p:nvCxnSpPr>
          <p:cNvPr id="329" name="Straight Connector 328"/>
          <p:cNvCxnSpPr>
            <a:stCxn id="311" idx="0"/>
            <a:endCxn id="6" idx="1"/>
          </p:cNvCxnSpPr>
          <p:nvPr/>
        </p:nvCxnSpPr>
        <p:spPr>
          <a:xfrm>
            <a:off x="3873267" y="2932061"/>
            <a:ext cx="960477" cy="152794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332" name="Oval 33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34" name="Straight Connector 333"/>
          <p:cNvCxnSpPr>
            <a:stCxn id="6" idx="7"/>
            <a:endCxn id="317" idx="3"/>
          </p:cNvCxnSpPr>
          <p:nvPr/>
        </p:nvCxnSpPr>
        <p:spPr>
          <a:xfrm flipV="1">
            <a:off x="4894905" y="2793167"/>
            <a:ext cx="429199" cy="16668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9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013" y="0"/>
            <a:ext cx="5853053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886325" y="468458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</a:t>
            </a:r>
            <a:endParaRPr lang="fr-CH" dirty="0"/>
          </a:p>
        </p:txBody>
      </p:sp>
      <p:sp>
        <p:nvSpPr>
          <p:cNvPr id="6" name="TextBox 5"/>
          <p:cNvSpPr txBox="1"/>
          <p:nvPr/>
        </p:nvSpPr>
        <p:spPr>
          <a:xfrm>
            <a:off x="4850005" y="52758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7" name="TextBox 6"/>
          <p:cNvSpPr txBox="1"/>
          <p:nvPr/>
        </p:nvSpPr>
        <p:spPr>
          <a:xfrm>
            <a:off x="4014853" y="44285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3</a:t>
            </a:r>
            <a:endParaRPr lang="fr-CH" dirty="0"/>
          </a:p>
        </p:txBody>
      </p:sp>
      <p:sp>
        <p:nvSpPr>
          <p:cNvPr id="8" name="TextBox 7"/>
          <p:cNvSpPr txBox="1"/>
          <p:nvPr/>
        </p:nvSpPr>
        <p:spPr>
          <a:xfrm>
            <a:off x="3490597" y="38921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sp>
        <p:nvSpPr>
          <p:cNvPr id="9" name="TextBox 8"/>
          <p:cNvSpPr txBox="1"/>
          <p:nvPr/>
        </p:nvSpPr>
        <p:spPr>
          <a:xfrm>
            <a:off x="7270899" y="286230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5</a:t>
            </a:r>
            <a:endParaRPr lang="fr-CH" dirty="0"/>
          </a:p>
        </p:txBody>
      </p:sp>
      <p:sp>
        <p:nvSpPr>
          <p:cNvPr id="10" name="TextBox 9"/>
          <p:cNvSpPr txBox="1"/>
          <p:nvPr/>
        </p:nvSpPr>
        <p:spPr>
          <a:xfrm>
            <a:off x="7672453" y="202063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6</a:t>
            </a:r>
            <a:endParaRPr lang="fr-CH" dirty="0"/>
          </a:p>
        </p:txBody>
      </p:sp>
      <p:sp>
        <p:nvSpPr>
          <p:cNvPr id="11" name="TextBox 10"/>
          <p:cNvSpPr txBox="1"/>
          <p:nvPr/>
        </p:nvSpPr>
        <p:spPr>
          <a:xfrm>
            <a:off x="7904101" y="14354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7</a:t>
            </a:r>
            <a:endParaRPr lang="fr-CH" dirty="0"/>
          </a:p>
        </p:txBody>
      </p:sp>
      <p:sp>
        <p:nvSpPr>
          <p:cNvPr id="12" name="TextBox 11"/>
          <p:cNvSpPr txBox="1"/>
          <p:nvPr/>
        </p:nvSpPr>
        <p:spPr>
          <a:xfrm>
            <a:off x="6459349" y="266681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sp>
        <p:nvSpPr>
          <p:cNvPr id="13" name="TextBox 12"/>
          <p:cNvSpPr txBox="1"/>
          <p:nvPr/>
        </p:nvSpPr>
        <p:spPr>
          <a:xfrm>
            <a:off x="6718486" y="156437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9</a:t>
            </a:r>
            <a:endParaRPr lang="fr-CH" dirty="0"/>
          </a:p>
        </p:txBody>
      </p:sp>
      <p:sp>
        <p:nvSpPr>
          <p:cNvPr id="14" name="TextBox 13"/>
          <p:cNvSpPr txBox="1"/>
          <p:nvPr/>
        </p:nvSpPr>
        <p:spPr>
          <a:xfrm>
            <a:off x="6871843" y="81362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lang="fr-CH" dirty="0"/>
          </a:p>
        </p:txBody>
      </p:sp>
      <p:sp>
        <p:nvSpPr>
          <p:cNvPr id="15" name="TextBox 14"/>
          <p:cNvSpPr txBox="1"/>
          <p:nvPr/>
        </p:nvSpPr>
        <p:spPr>
          <a:xfrm>
            <a:off x="5616067" y="263617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11</a:t>
            </a:r>
            <a:endParaRPr lang="fr-CH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5671954" y="143541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12</a:t>
            </a:r>
            <a:endParaRPr lang="fr-CH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5684146" y="62434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13</a:t>
            </a:r>
            <a:endParaRPr lang="fr-CH" b="0" dirty="0"/>
          </a:p>
        </p:txBody>
      </p:sp>
      <p:sp>
        <p:nvSpPr>
          <p:cNvPr id="19" name="TextBox 18"/>
          <p:cNvSpPr txBox="1"/>
          <p:nvPr/>
        </p:nvSpPr>
        <p:spPr>
          <a:xfrm>
            <a:off x="4735832" y="266681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14</a:t>
            </a:r>
            <a:endParaRPr lang="fr-CH" b="0" dirty="0"/>
          </a:p>
        </p:txBody>
      </p:sp>
      <p:sp>
        <p:nvSpPr>
          <p:cNvPr id="20" name="TextBox 19"/>
          <p:cNvSpPr txBox="1"/>
          <p:nvPr/>
        </p:nvSpPr>
        <p:spPr>
          <a:xfrm>
            <a:off x="4589917" y="151466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15</a:t>
            </a:r>
            <a:endParaRPr lang="fr-CH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4496054" y="77701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z="1200" b="0" i="1" dirty="0"/>
              <a:t>16</a:t>
            </a:r>
            <a:endParaRPr lang="fr-CH" sz="1200" b="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4991230" y="6066949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41799" y="599522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41799" y="384785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25948" y="380058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5326" y="1273835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82490" y="171583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37324" y="231008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4249" y="332371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9625" y="56515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5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05550" y="1154811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6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33744" y="1962418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7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14010" y="3344855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8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10187" y="39454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9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37314" y="1029882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10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18946" y="187741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88423" y="3353887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24313" y="490461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11928" y="1131480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27554" y="192776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15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62836" y="338240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16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51590" y="373052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17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74494" y="417101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18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09685" y="475642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19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34623" y="5900055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20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89328" y="1834668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32456" y="1316393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99883" y="259682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22254" y="73249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437223" y="145618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50487" y="251312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85666" y="647300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60717" y="141246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94351" y="252750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9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24450" y="868299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215262" y="155963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358833" y="264778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167433" y="412806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08286" y="464321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83771" y="5606256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11928" y="419603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121821" y="525281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68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21" y="-1977"/>
            <a:ext cx="5853053" cy="6858000"/>
          </a:xfrm>
          <a:prstGeom prst="rect">
            <a:avLst/>
          </a:prstGeom>
          <a:noFill/>
        </p:spPr>
      </p:pic>
      <p:grpSp>
        <p:nvGrpSpPr>
          <p:cNvPr id="3" name="Group 2"/>
          <p:cNvGrpSpPr/>
          <p:nvPr/>
        </p:nvGrpSpPr>
        <p:grpSpPr>
          <a:xfrm>
            <a:off x="7897874" y="426720"/>
            <a:ext cx="1057150" cy="2646656"/>
            <a:chOff x="7830818" y="247417"/>
            <a:chExt cx="1246558" cy="3240487"/>
          </a:xfrm>
        </p:grpSpPr>
        <p:sp>
          <p:nvSpPr>
            <p:cNvPr id="55" name="TextBox 54"/>
            <p:cNvSpPr txBox="1"/>
            <p:nvPr/>
          </p:nvSpPr>
          <p:spPr>
            <a:xfrm>
              <a:off x="7830818" y="1350311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3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830818" y="798864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2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830818" y="247417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1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830818" y="1901758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4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830818" y="2453205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5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832029" y="3004652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6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277157" y="247417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[1, 0, 0]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277156" y="832961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1, 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0]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277156" y="1350310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0, </a:t>
              </a:r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1]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277155" y="1901758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[1, 0, 0]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277154" y="2453205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1, 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0]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277154" y="3004652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0, </a:t>
              </a:r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1]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 flipV="1">
            <a:off x="8276392" y="4358640"/>
            <a:ext cx="0" cy="566928"/>
          </a:xfrm>
          <a:prstGeom prst="straightConnector1">
            <a:avLst/>
          </a:prstGeom>
          <a:ln w="28575">
            <a:solidFill>
              <a:srgbClr val="755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8367830" y="5023104"/>
            <a:ext cx="587192" cy="0"/>
          </a:xfrm>
          <a:prstGeom prst="straightConnector1">
            <a:avLst/>
          </a:prstGeom>
          <a:ln w="28575">
            <a:solidFill>
              <a:srgbClr val="755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7897874" y="5065776"/>
            <a:ext cx="335846" cy="368686"/>
          </a:xfrm>
          <a:prstGeom prst="straightConnector1">
            <a:avLst/>
          </a:prstGeom>
          <a:ln w="28575">
            <a:solidFill>
              <a:srgbClr val="755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8955022" y="4801832"/>
            <a:ext cx="678630" cy="263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[1, 0, 0]</a:t>
            </a:r>
            <a:endParaRPr lang="fr-CH" sz="15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474922" y="4442444"/>
            <a:ext cx="8002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[0, 1, 0]</a:t>
            </a:r>
            <a:endParaRPr lang="fr-CH" sz="15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474922" y="5434462"/>
            <a:ext cx="8002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[0, 0, 1]</a:t>
            </a:r>
            <a:endParaRPr lang="fr-CH" sz="15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8987474" y="5023104"/>
            <a:ext cx="7916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flexion</a:t>
            </a:r>
            <a:endParaRPr lang="fr-CH" dirty="0"/>
          </a:p>
        </p:txBody>
      </p:sp>
      <p:sp>
        <p:nvSpPr>
          <p:cNvPr id="132" name="TextBox 131"/>
          <p:cNvSpPr txBox="1"/>
          <p:nvPr/>
        </p:nvSpPr>
        <p:spPr>
          <a:xfrm>
            <a:off x="7369123" y="5659771"/>
            <a:ext cx="10775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abduction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558168" y="5765186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7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65989" y="576810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630070" y="503834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9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043330" y="4415066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825563" y="313971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15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825563" y="297812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579163" y="3079343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19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4586783" y="291776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5780699" y="380533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23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5780699" y="364375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3044091" y="340250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11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044091" y="3240925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882830" y="201196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2799845" y="114037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3856648" y="189549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915229" y="97878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079609" y="1058752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839775" y="189549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6717959" y="182890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456594" y="247664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82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255700" y="1638855"/>
            <a:ext cx="1249354" cy="132300"/>
          </a:xfrm>
          <a:prstGeom prst="line">
            <a:avLst/>
          </a:prstGeom>
          <a:solidFill>
            <a:srgbClr val="9071B3"/>
          </a:solidFill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294892" y="1656786"/>
            <a:ext cx="1255010" cy="132900"/>
          </a:xfrm>
          <a:prstGeom prst="line">
            <a:avLst/>
          </a:prstGeom>
          <a:solidFill>
            <a:srgbClr val="9071B3"/>
          </a:solidFill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36186" y="2521788"/>
            <a:ext cx="634973" cy="1109866"/>
          </a:xfrm>
          <a:prstGeom prst="line">
            <a:avLst/>
          </a:prstGeom>
          <a:solidFill>
            <a:srgbClr val="9071B3"/>
          </a:solidFill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227007" y="1580276"/>
            <a:ext cx="0" cy="2155956"/>
          </a:xfrm>
          <a:prstGeom prst="line">
            <a:avLst/>
          </a:prstGeom>
          <a:solidFill>
            <a:srgbClr val="9071B3"/>
          </a:solidFill>
          <a:ln w="76200"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Oval 8"/>
          <p:cNvSpPr/>
          <p:nvPr/>
        </p:nvSpPr>
        <p:spPr>
          <a:xfrm>
            <a:off x="3125713" y="3631654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21987" y="2533127"/>
            <a:ext cx="202589" cy="209154"/>
          </a:xfrm>
          <a:prstGeom prst="ellipse">
            <a:avLst/>
          </a:prstGeom>
          <a:solidFill>
            <a:srgbClr val="3278A8"/>
          </a:solidFill>
          <a:ln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227007" y="1638855"/>
            <a:ext cx="696274" cy="992765"/>
          </a:xfrm>
          <a:prstGeom prst="line">
            <a:avLst/>
          </a:prstGeom>
          <a:solidFill>
            <a:srgbClr val="9071B3"/>
          </a:solidFill>
          <a:ln w="76200"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/>
          <p:cNvSpPr/>
          <p:nvPr/>
        </p:nvSpPr>
        <p:spPr>
          <a:xfrm>
            <a:off x="3125713" y="1552283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5204720" y="1582664"/>
            <a:ext cx="0" cy="2155956"/>
          </a:xfrm>
          <a:prstGeom prst="line">
            <a:avLst/>
          </a:prstGeom>
          <a:solidFill>
            <a:srgbClr val="9071B3"/>
          </a:solidFill>
          <a:ln w="76200"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Oval 13"/>
          <p:cNvSpPr/>
          <p:nvPr/>
        </p:nvSpPr>
        <p:spPr>
          <a:xfrm>
            <a:off x="5103425" y="3634042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03425" y="259080"/>
            <a:ext cx="202589" cy="209154"/>
          </a:xfrm>
          <a:prstGeom prst="ellipse">
            <a:avLst/>
          </a:prstGeom>
          <a:solidFill>
            <a:srgbClr val="3278A8"/>
          </a:solidFill>
          <a:ln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204720" y="363657"/>
            <a:ext cx="0" cy="1316139"/>
          </a:xfrm>
          <a:prstGeom prst="line">
            <a:avLst/>
          </a:prstGeom>
          <a:solidFill>
            <a:srgbClr val="9071B3"/>
          </a:solidFill>
          <a:ln w="76200"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Oval 16"/>
          <p:cNvSpPr/>
          <p:nvPr/>
        </p:nvSpPr>
        <p:spPr>
          <a:xfrm>
            <a:off x="5103425" y="1554671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rot="3230282">
            <a:off x="1216247" y="2059175"/>
            <a:ext cx="0" cy="2088285"/>
          </a:xfrm>
          <a:prstGeom prst="line">
            <a:avLst/>
          </a:prstGeom>
          <a:solidFill>
            <a:srgbClr val="9071B3"/>
          </a:solidFill>
          <a:ln w="76200"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Oval 18"/>
          <p:cNvSpPr/>
          <p:nvPr/>
        </p:nvSpPr>
        <p:spPr>
          <a:xfrm rot="3230282">
            <a:off x="268681" y="3638106"/>
            <a:ext cx="209154" cy="202589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3230282">
            <a:off x="1538590" y="3570252"/>
            <a:ext cx="209154" cy="202589"/>
          </a:xfrm>
          <a:prstGeom prst="ellipse">
            <a:avLst/>
          </a:prstGeom>
          <a:solidFill>
            <a:srgbClr val="3278A8"/>
          </a:solidFill>
          <a:ln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rot="3230282">
            <a:off x="1471259" y="2604077"/>
            <a:ext cx="718837" cy="961604"/>
          </a:xfrm>
          <a:prstGeom prst="line">
            <a:avLst/>
          </a:prstGeom>
          <a:solidFill>
            <a:srgbClr val="9071B3"/>
          </a:solidFill>
          <a:ln w="76200"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Oval 21"/>
          <p:cNvSpPr/>
          <p:nvPr/>
        </p:nvSpPr>
        <p:spPr>
          <a:xfrm rot="3230282">
            <a:off x="1894772" y="2411131"/>
            <a:ext cx="209154" cy="202589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863948" y="1589356"/>
            <a:ext cx="0" cy="2155956"/>
          </a:xfrm>
          <a:prstGeom prst="line">
            <a:avLst/>
          </a:prstGeom>
          <a:solidFill>
            <a:srgbClr val="9071B3"/>
          </a:solidFill>
          <a:ln w="76200"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Oval 23"/>
          <p:cNvSpPr/>
          <p:nvPr/>
        </p:nvSpPr>
        <p:spPr>
          <a:xfrm>
            <a:off x="6762654" y="3640734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6863948" y="1686488"/>
            <a:ext cx="1171756" cy="128275"/>
          </a:xfrm>
          <a:prstGeom prst="line">
            <a:avLst/>
          </a:prstGeom>
          <a:solidFill>
            <a:srgbClr val="9071B3"/>
          </a:solidFill>
          <a:ln w="76200"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/>
          <p:cNvCxnSpPr/>
          <p:nvPr/>
        </p:nvCxnSpPr>
        <p:spPr>
          <a:xfrm rot="3202720">
            <a:off x="9032234" y="2062796"/>
            <a:ext cx="0" cy="2088285"/>
          </a:xfrm>
          <a:prstGeom prst="line">
            <a:avLst/>
          </a:prstGeom>
          <a:solidFill>
            <a:srgbClr val="9071B3"/>
          </a:solidFill>
          <a:ln w="76200"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Oval 26"/>
          <p:cNvSpPr/>
          <p:nvPr/>
        </p:nvSpPr>
        <p:spPr>
          <a:xfrm rot="3202720">
            <a:off x="8089633" y="3648682"/>
            <a:ext cx="209154" cy="202589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rot="3202720">
            <a:off x="9489513" y="2983436"/>
            <a:ext cx="1209726" cy="124248"/>
          </a:xfrm>
          <a:prstGeom prst="line">
            <a:avLst/>
          </a:prstGeom>
          <a:solidFill>
            <a:srgbClr val="9071B3"/>
          </a:solidFill>
          <a:ln w="76200"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801462" y="3195773"/>
                <a:ext cx="5959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462" y="3195773"/>
                <a:ext cx="59593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371" r="-6186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441129" y="2845512"/>
                <a:ext cx="957955" cy="384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129" y="2845512"/>
                <a:ext cx="957955" cy="3841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255700" y="591909"/>
                <a:ext cx="1635768" cy="384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700" y="591909"/>
                <a:ext cx="1635768" cy="38414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954073" y="1982390"/>
                <a:ext cx="2313582" cy="384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73" y="1982390"/>
                <a:ext cx="2313582" cy="38414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825392" y="3431604"/>
                <a:ext cx="2657331" cy="384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392" y="3431604"/>
                <a:ext cx="2657331" cy="38414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>
            <a:off x="6763076" y="1674199"/>
            <a:ext cx="1129165" cy="119573"/>
          </a:xfrm>
          <a:prstGeom prst="line">
            <a:avLst/>
          </a:prstGeom>
          <a:solidFill>
            <a:srgbClr val="9071B3"/>
          </a:solidFill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Oval 34"/>
          <p:cNvSpPr/>
          <p:nvPr/>
        </p:nvSpPr>
        <p:spPr>
          <a:xfrm>
            <a:off x="6762654" y="1561363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908275" y="1716574"/>
            <a:ext cx="202589" cy="209154"/>
          </a:xfrm>
          <a:prstGeom prst="ellipse">
            <a:avLst/>
          </a:prstGeom>
          <a:solidFill>
            <a:srgbClr val="3278A8"/>
          </a:solidFill>
          <a:ln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9766719" y="2476387"/>
            <a:ext cx="671137" cy="1173077"/>
          </a:xfrm>
          <a:prstGeom prst="line">
            <a:avLst/>
          </a:prstGeom>
          <a:solidFill>
            <a:srgbClr val="9071B3"/>
          </a:solidFill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Oval 37"/>
          <p:cNvSpPr/>
          <p:nvPr/>
        </p:nvSpPr>
        <p:spPr>
          <a:xfrm rot="3202720">
            <a:off x="10268873" y="3450142"/>
            <a:ext cx="209154" cy="202589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 rot="3202720">
            <a:off x="9706145" y="2408289"/>
            <a:ext cx="209154" cy="202589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98632" y="4117330"/>
                <a:ext cx="5028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632" y="4117330"/>
                <a:ext cx="502830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82" r="-21687" b="-3770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176806" y="4132505"/>
                <a:ext cx="5028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806" y="4132505"/>
                <a:ext cx="50283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0482" r="-20482" b="-3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054981" y="4116065"/>
                <a:ext cx="4746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981" y="4116065"/>
                <a:ext cx="474617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1795" r="-23077" b="-3770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904943" y="4132505"/>
                <a:ext cx="5114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943" y="4132505"/>
                <a:ext cx="511487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1429" r="-20238" b="-3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784831" y="4116065"/>
                <a:ext cx="4828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831" y="4116065"/>
                <a:ext cx="482824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1519" r="-24051" b="-3770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503866" y="2944784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66" y="2944784"/>
                <a:ext cx="246349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7500" r="-15000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900469" y="2772648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69" y="2772648"/>
                <a:ext cx="246349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30000" r="-27500" b="-1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910180" y="2783101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180" y="2783101"/>
                <a:ext cx="246349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9268" r="-24390" b="-1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903732" y="2772648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732" y="2772648"/>
                <a:ext cx="246349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9268" r="-24390" b="-1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534982" y="2774439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982" y="2774439"/>
                <a:ext cx="246349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30000" r="-2750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826256" y="2778116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256" y="2778116"/>
                <a:ext cx="246349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30000" r="-27500" b="-1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645789" y="1871778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789" y="1871778"/>
                <a:ext cx="246349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15000" r="-17500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903731" y="976053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731" y="976053"/>
                <a:ext cx="246349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14634" r="-14634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7326651" y="1344579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651" y="1344579"/>
                <a:ext cx="246349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17500" r="-15000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109140" y="2676228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9140" y="2676228"/>
                <a:ext cx="246349" cy="369332"/>
              </a:xfrm>
              <a:prstGeom prst="rect">
                <a:avLst/>
              </a:prstGeom>
              <a:blipFill rotWithShape="0">
                <a:blip r:embed="rId21"/>
                <a:stretch>
                  <a:fillRect l="-14634" r="-14634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123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567395"/>
            <a:ext cx="4469130" cy="5487647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976120" y="67440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Oval 31"/>
          <p:cNvSpPr/>
          <p:nvPr/>
        </p:nvSpPr>
        <p:spPr>
          <a:xfrm>
            <a:off x="4779954" y="979836"/>
            <a:ext cx="1727411" cy="172741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Oval 30"/>
          <p:cNvSpPr/>
          <p:nvPr/>
        </p:nvSpPr>
        <p:spPr>
          <a:xfrm>
            <a:off x="2581003" y="3728168"/>
            <a:ext cx="1965597" cy="196559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Oval 29"/>
          <p:cNvSpPr/>
          <p:nvPr/>
        </p:nvSpPr>
        <p:spPr>
          <a:xfrm>
            <a:off x="2586667" y="830497"/>
            <a:ext cx="3344974" cy="3288674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257040" y="1838960"/>
            <a:ext cx="1374140" cy="64770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543300" y="2486660"/>
            <a:ext cx="713740" cy="22339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50920" y="1838960"/>
            <a:ext cx="2087880" cy="28816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34740" y="1604010"/>
            <a:ext cx="614680" cy="87884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9111" y="1385286"/>
            <a:ext cx="317309" cy="453674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85160" y="4173513"/>
            <a:ext cx="365760" cy="522947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5646420" y="1838960"/>
            <a:ext cx="693687" cy="46609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242937" y="2490470"/>
            <a:ext cx="1385483" cy="93091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3555734" y="4722495"/>
            <a:ext cx="796699" cy="535305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Oval 36"/>
          <p:cNvSpPr>
            <a:spLocks noChangeAspect="1"/>
          </p:cNvSpPr>
          <p:nvPr/>
        </p:nvSpPr>
        <p:spPr>
          <a:xfrm>
            <a:off x="3580740" y="154620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5275111" y="1332836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6321400" y="22739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4209523" y="243488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131160" y="411951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3504540" y="465452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5591627" y="17834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325143" y="522343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5586547" y="3385808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727" r="-9091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281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526" r="-7018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290" r="-6452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290" r="-4839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375" r="-6250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blipFill rotWithShape="0">
                <a:blip r:embed="rId10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3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77847">
            <a:off x="3186292" y="1586166"/>
            <a:ext cx="4679702" cy="40755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87320" y="115192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5" name="Straight Connector 4"/>
          <p:cNvCxnSpPr/>
          <p:nvPr/>
        </p:nvCxnSpPr>
        <p:spPr>
          <a:xfrm rot="20377847" flipV="1">
            <a:off x="4293148" y="3763588"/>
            <a:ext cx="1915939" cy="1125795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 rot="20377847">
            <a:off x="4200000" y="1634138"/>
            <a:ext cx="3380765" cy="339518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5" name="Straight Connector 24"/>
          <p:cNvCxnSpPr/>
          <p:nvPr/>
        </p:nvCxnSpPr>
        <p:spPr>
          <a:xfrm rot="20377847">
            <a:off x="6038254" y="3186350"/>
            <a:ext cx="1349430" cy="905755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/>
          <p:cNvCxnSpPr/>
          <p:nvPr/>
        </p:nvCxnSpPr>
        <p:spPr>
          <a:xfrm rot="20377847">
            <a:off x="4567530" y="5062959"/>
            <a:ext cx="628536" cy="421882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/>
          <p:cNvSpPr/>
          <p:nvPr/>
        </p:nvSpPr>
        <p:spPr>
          <a:xfrm rot="20377847">
            <a:off x="3789466" y="4433471"/>
            <a:ext cx="1486847" cy="149318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 rot="20377847">
            <a:off x="4492736" y="5146942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 rot="20377847">
            <a:off x="5912633" y="3418869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526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538" r="-9615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9434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9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8547" y="1330961"/>
            <a:ext cx="11756512" cy="4408692"/>
            <a:chOff x="168547" y="1330961"/>
            <a:chExt cx="11756512" cy="4408692"/>
          </a:xfrm>
        </p:grpSpPr>
        <p:grpSp>
          <p:nvGrpSpPr>
            <p:cNvPr id="4" name="Group 3"/>
            <p:cNvGrpSpPr/>
            <p:nvPr/>
          </p:nvGrpSpPr>
          <p:grpSpPr>
            <a:xfrm>
              <a:off x="168547" y="1330961"/>
              <a:ext cx="11756512" cy="4408692"/>
              <a:chOff x="-3550013" y="-497613"/>
              <a:chExt cx="14629190" cy="548594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550013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4582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417051" y="2224837"/>
              <a:ext cx="310267" cy="310267"/>
              <a:chOff x="2184400" y="1818640"/>
              <a:chExt cx="426720" cy="42672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" name="Oval 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" name="Straight Connector 10"/>
                <p:cNvCxnSpPr>
                  <a:stCxn id="10" idx="0"/>
                  <a:endCxn id="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stCxn id="10" idx="2"/>
                  <a:endCxn id="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Oval 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510947" y="2487135"/>
              <a:ext cx="318432" cy="318432"/>
              <a:chOff x="2184400" y="1818640"/>
              <a:chExt cx="426720" cy="42672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" name="Straight Connector 16"/>
                <p:cNvCxnSpPr>
                  <a:stCxn id="16" idx="0"/>
                  <a:endCxn id="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>
                  <a:stCxn id="16" idx="2"/>
                  <a:endCxn id="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Oval 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670163" y="2904566"/>
              <a:ext cx="363339" cy="363339"/>
              <a:chOff x="2184400" y="1818640"/>
              <a:chExt cx="426720" cy="42672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" name="Straight Connector 22"/>
                <p:cNvCxnSpPr>
                  <a:stCxn id="22" idx="0"/>
                  <a:endCxn id="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22" idx="2"/>
                  <a:endCxn id="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Oval 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906946" y="3323019"/>
              <a:ext cx="424576" cy="424576"/>
              <a:chOff x="2184400" y="1818640"/>
              <a:chExt cx="426720" cy="42672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9" name="Straight Connector 28"/>
                <p:cNvCxnSpPr>
                  <a:stCxn id="28" idx="0"/>
                  <a:endCxn id="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stCxn id="28" idx="2"/>
                  <a:endCxn id="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Oval 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284282" y="3073039"/>
              <a:ext cx="473978" cy="473978"/>
              <a:chOff x="2184400" y="1818640"/>
              <a:chExt cx="426720" cy="42672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5" name="Straight Connector 34"/>
                <p:cNvCxnSpPr>
                  <a:stCxn id="34" idx="0"/>
                  <a:endCxn id="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>
                  <a:stCxn id="34" idx="2"/>
                  <a:endCxn id="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Oval 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004925" y="1641046"/>
              <a:ext cx="355740" cy="355740"/>
              <a:chOff x="2184400" y="1818640"/>
              <a:chExt cx="426720" cy="426720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1" name="Straight Connector 40"/>
                <p:cNvCxnSpPr>
                  <a:stCxn id="40" idx="0"/>
                  <a:endCxn id="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>
                  <a:stCxn id="40" idx="2"/>
                  <a:endCxn id="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749680" y="2988257"/>
              <a:ext cx="508560" cy="508560"/>
              <a:chOff x="2184400" y="1818640"/>
              <a:chExt cx="426720" cy="42672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7" name="Straight Connector 46"/>
                <p:cNvCxnSpPr>
                  <a:stCxn id="46" idx="0"/>
                  <a:endCxn id="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>
                  <a:stCxn id="46" idx="2"/>
                  <a:endCxn id="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Oval 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200914" y="3102565"/>
              <a:ext cx="496310" cy="496310"/>
              <a:chOff x="2184400" y="1818640"/>
              <a:chExt cx="426720" cy="42672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163738" y="2503112"/>
              <a:ext cx="424576" cy="424576"/>
              <a:chOff x="2184400" y="1818640"/>
              <a:chExt cx="426720" cy="42672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9" name="Straight Connector 58"/>
                <p:cNvCxnSpPr>
                  <a:stCxn id="58" idx="0"/>
                  <a:endCxn id="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>
                  <a:stCxn id="58" idx="2"/>
                  <a:endCxn id="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Oval 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096489" y="2040791"/>
              <a:ext cx="350406" cy="350406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776216" y="2363349"/>
              <a:ext cx="424576" cy="424576"/>
              <a:chOff x="2184400" y="1818640"/>
              <a:chExt cx="426720" cy="426720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792546" y="1350787"/>
              <a:ext cx="384155" cy="384155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415007" y="2479528"/>
              <a:ext cx="424576" cy="424576"/>
              <a:chOff x="2184400" y="1818640"/>
              <a:chExt cx="426720" cy="426720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3" name="Straight Connector 82"/>
                <p:cNvCxnSpPr>
                  <a:stCxn id="82" idx="0"/>
                  <a:endCxn id="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>
                  <a:stCxn id="82" idx="2"/>
                  <a:endCxn id="8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Oval 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572306" y="1624804"/>
              <a:ext cx="347293" cy="347293"/>
              <a:chOff x="2184400" y="1818640"/>
              <a:chExt cx="426720" cy="426720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2792546" y="1769051"/>
              <a:ext cx="385021" cy="385021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3526987" y="2020502"/>
              <a:ext cx="360529" cy="360529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4438370" y="3431494"/>
              <a:ext cx="342166" cy="342166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4043666" y="3747595"/>
              <a:ext cx="376375" cy="376375"/>
              <a:chOff x="2184400" y="1818640"/>
              <a:chExt cx="426720" cy="426720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2" name="Oval 11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3" name="Straight Connector 112"/>
                <p:cNvCxnSpPr>
                  <a:stCxn id="112" idx="0"/>
                  <a:endCxn id="11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112" idx="2"/>
                  <a:endCxn id="11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3514276" y="4061588"/>
              <a:ext cx="564537" cy="564538"/>
              <a:chOff x="2184400" y="1818640"/>
              <a:chExt cx="426720" cy="426720"/>
            </a:xfrm>
          </p:grpSpPr>
          <p:grpSp>
            <p:nvGrpSpPr>
              <p:cNvPr id="116" name="Group 11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8" name="Oval 11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9" name="Straight Connector 118"/>
                <p:cNvCxnSpPr>
                  <a:stCxn id="118" idx="0"/>
                  <a:endCxn id="11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>
                  <a:stCxn id="118" idx="2"/>
                  <a:endCxn id="11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2873959" y="4118587"/>
              <a:ext cx="897236" cy="897236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2047175" y="4378460"/>
              <a:ext cx="685648" cy="685648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2556332" y="4459210"/>
              <a:ext cx="524144" cy="524144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2126551" y="5080844"/>
              <a:ext cx="600356" cy="600356"/>
              <a:chOff x="2184400" y="1818640"/>
              <a:chExt cx="426720" cy="426720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2" name="Oval 14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3" name="Straight Connector 142"/>
                <p:cNvCxnSpPr>
                  <a:stCxn id="142" idx="0"/>
                  <a:endCxn id="14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>
                  <a:stCxn id="142" idx="2"/>
                  <a:endCxn id="14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Oval 14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2783397" y="5154112"/>
              <a:ext cx="573068" cy="573068"/>
              <a:chOff x="2184400" y="1818640"/>
              <a:chExt cx="426720" cy="42672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9" name="Straight Connector 148"/>
                <p:cNvCxnSpPr>
                  <a:stCxn id="148" idx="0"/>
                  <a:endCxn id="14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>
                  <a:stCxn id="148" idx="2"/>
                  <a:endCxn id="14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" name="Oval 14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3034521" y="4847081"/>
              <a:ext cx="424576" cy="424576"/>
              <a:chOff x="2184400" y="1818640"/>
              <a:chExt cx="426720" cy="426720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5" name="Straight Connector 154"/>
                <p:cNvCxnSpPr>
                  <a:stCxn id="154" idx="0"/>
                  <a:endCxn id="1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>
                  <a:stCxn id="154" idx="2"/>
                  <a:endCxn id="1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Oval 1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cxnSp>
          <p:nvCxnSpPr>
            <p:cNvPr id="157" name="Straight Connector 156"/>
            <p:cNvCxnSpPr>
              <a:endCxn id="27" idx="5"/>
            </p:cNvCxnSpPr>
            <p:nvPr/>
          </p:nvCxnSpPr>
          <p:spPr>
            <a:xfrm flipH="1" flipV="1">
              <a:off x="2135316" y="3551389"/>
              <a:ext cx="240708" cy="113316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29" idx="0"/>
              <a:endCxn id="33" idx="4"/>
            </p:cNvCxnSpPr>
            <p:nvPr/>
          </p:nvCxnSpPr>
          <p:spPr>
            <a:xfrm flipV="1">
              <a:off x="2389999" y="3335419"/>
              <a:ext cx="131272" cy="13491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35" idx="0"/>
              <a:endCxn id="33" idx="4"/>
            </p:cNvCxnSpPr>
            <p:nvPr/>
          </p:nvCxnSpPr>
          <p:spPr>
            <a:xfrm flipH="1" flipV="1">
              <a:off x="2521271" y="3335419"/>
              <a:ext cx="297133" cy="13577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35" idx="0"/>
              <a:endCxn id="45" idx="4"/>
            </p:cNvCxnSpPr>
            <p:nvPr/>
          </p:nvCxnSpPr>
          <p:spPr>
            <a:xfrm flipV="1">
              <a:off x="2818404" y="3269779"/>
              <a:ext cx="185555" cy="14234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23" idx="0"/>
              <a:endCxn id="45" idx="4"/>
            </p:cNvCxnSpPr>
            <p:nvPr/>
          </p:nvCxnSpPr>
          <p:spPr>
            <a:xfrm flipH="1" flipV="1">
              <a:off x="3003959" y="3269779"/>
              <a:ext cx="318617" cy="124936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23" idx="0"/>
              <a:endCxn id="51" idx="4"/>
            </p:cNvCxnSpPr>
            <p:nvPr/>
          </p:nvCxnSpPr>
          <p:spPr>
            <a:xfrm flipV="1">
              <a:off x="3322576" y="3377307"/>
              <a:ext cx="126492" cy="114183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33" idx="2"/>
              <a:endCxn id="27" idx="7"/>
            </p:cNvCxnSpPr>
            <p:nvPr/>
          </p:nvCxnSpPr>
          <p:spPr>
            <a:xfrm flipH="1">
              <a:off x="2135316" y="3310028"/>
              <a:ext cx="360563" cy="20919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45" idx="2"/>
              <a:endCxn id="33" idx="6"/>
            </p:cNvCxnSpPr>
            <p:nvPr/>
          </p:nvCxnSpPr>
          <p:spPr>
            <a:xfrm flipH="1">
              <a:off x="2546662" y="3242536"/>
              <a:ext cx="430053" cy="6749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51" idx="2"/>
              <a:endCxn id="45" idx="6"/>
            </p:cNvCxnSpPr>
            <p:nvPr/>
          </p:nvCxnSpPr>
          <p:spPr>
            <a:xfrm flipH="1" flipV="1">
              <a:off x="3031202" y="3242536"/>
              <a:ext cx="391278" cy="1081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35" idx="7"/>
              <a:endCxn id="123" idx="2"/>
            </p:cNvCxnSpPr>
            <p:nvPr/>
          </p:nvCxnSpPr>
          <p:spPr>
            <a:xfrm flipV="1">
              <a:off x="2838258" y="4567204"/>
              <a:ext cx="436253" cy="1342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35" idx="2"/>
              <a:endCxn id="129" idx="6"/>
            </p:cNvCxnSpPr>
            <p:nvPr/>
          </p:nvCxnSpPr>
          <p:spPr>
            <a:xfrm flipH="1">
              <a:off x="2426729" y="4721283"/>
              <a:ext cx="363596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41" idx="0"/>
            </p:cNvCxnSpPr>
            <p:nvPr/>
          </p:nvCxnSpPr>
          <p:spPr>
            <a:xfrm flipH="1" flipV="1">
              <a:off x="2395378" y="4758013"/>
              <a:ext cx="31351" cy="59084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41" idx="2"/>
              <a:endCxn id="147" idx="2"/>
            </p:cNvCxnSpPr>
            <p:nvPr/>
          </p:nvCxnSpPr>
          <p:spPr>
            <a:xfrm>
              <a:off x="2394567" y="5381021"/>
              <a:ext cx="644664" cy="596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53" idx="3"/>
              <a:endCxn id="147" idx="0"/>
            </p:cNvCxnSpPr>
            <p:nvPr/>
          </p:nvCxnSpPr>
          <p:spPr>
            <a:xfrm flipH="1">
              <a:off x="3069930" y="5075451"/>
              <a:ext cx="160794" cy="33449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35" idx="4"/>
              <a:endCxn id="147" idx="1"/>
            </p:cNvCxnSpPr>
            <p:nvPr/>
          </p:nvCxnSpPr>
          <p:spPr>
            <a:xfrm>
              <a:off x="2818404" y="4749361"/>
              <a:ext cx="229818" cy="66957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3" idx="0"/>
              <a:endCxn id="123" idx="4"/>
            </p:cNvCxnSpPr>
            <p:nvPr/>
          </p:nvCxnSpPr>
          <p:spPr>
            <a:xfrm flipV="1">
              <a:off x="3246808" y="4615270"/>
              <a:ext cx="75768" cy="42135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35" idx="4"/>
              <a:endCxn id="141" idx="0"/>
            </p:cNvCxnSpPr>
            <p:nvPr/>
          </p:nvCxnSpPr>
          <p:spPr>
            <a:xfrm flipH="1">
              <a:off x="2426728" y="4749361"/>
              <a:ext cx="391676" cy="59949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35" idx="5"/>
              <a:endCxn id="153" idx="1"/>
            </p:cNvCxnSpPr>
            <p:nvPr/>
          </p:nvCxnSpPr>
          <p:spPr>
            <a:xfrm>
              <a:off x="2838258" y="4741136"/>
              <a:ext cx="392467" cy="30214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9" idx="4"/>
              <a:endCxn id="15" idx="1"/>
            </p:cNvCxnSpPr>
            <p:nvPr/>
          </p:nvCxnSpPr>
          <p:spPr>
            <a:xfrm>
              <a:off x="1572184" y="2396592"/>
              <a:ext cx="85916" cy="23769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5" idx="4"/>
              <a:endCxn id="21" idx="0"/>
            </p:cNvCxnSpPr>
            <p:nvPr/>
          </p:nvCxnSpPr>
          <p:spPr>
            <a:xfrm>
              <a:off x="1670163" y="2663409"/>
              <a:ext cx="181668" cy="40336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27" idx="1"/>
              <a:endCxn id="21" idx="5"/>
            </p:cNvCxnSpPr>
            <p:nvPr/>
          </p:nvCxnSpPr>
          <p:spPr>
            <a:xfrm flipH="1" flipV="1">
              <a:off x="1865594" y="3099998"/>
              <a:ext cx="237556" cy="41922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39" idx="4"/>
              <a:endCxn id="63" idx="1"/>
            </p:cNvCxnSpPr>
            <p:nvPr/>
          </p:nvCxnSpPr>
          <p:spPr>
            <a:xfrm>
              <a:off x="2182795" y="1837972"/>
              <a:ext cx="75623" cy="36474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63" idx="4"/>
              <a:endCxn id="57" idx="0"/>
            </p:cNvCxnSpPr>
            <p:nvPr/>
          </p:nvCxnSpPr>
          <p:spPr>
            <a:xfrm>
              <a:off x="2271691" y="2234765"/>
              <a:ext cx="104333" cy="45789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33" idx="0"/>
              <a:endCxn id="57" idx="4"/>
            </p:cNvCxnSpPr>
            <p:nvPr/>
          </p:nvCxnSpPr>
          <p:spPr>
            <a:xfrm flipH="1" flipV="1">
              <a:off x="2376025" y="2738143"/>
              <a:ext cx="145246" cy="546494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endCxn id="93" idx="0"/>
            </p:cNvCxnSpPr>
            <p:nvPr/>
          </p:nvCxnSpPr>
          <p:spPr>
            <a:xfrm>
              <a:off x="2983852" y="1561633"/>
              <a:ext cx="1204" cy="37930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93" idx="4"/>
              <a:endCxn id="69" idx="0"/>
            </p:cNvCxnSpPr>
            <p:nvPr/>
          </p:nvCxnSpPr>
          <p:spPr>
            <a:xfrm>
              <a:off x="2985056" y="1982187"/>
              <a:ext cx="3447" cy="57070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69" idx="4"/>
              <a:endCxn id="45" idx="0"/>
            </p:cNvCxnSpPr>
            <p:nvPr/>
          </p:nvCxnSpPr>
          <p:spPr>
            <a:xfrm>
              <a:off x="2988503" y="2598381"/>
              <a:ext cx="15456" cy="61691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87" idx="4"/>
              <a:endCxn id="99" idx="0"/>
            </p:cNvCxnSpPr>
            <p:nvPr/>
          </p:nvCxnSpPr>
          <p:spPr>
            <a:xfrm flipH="1">
              <a:off x="3707251" y="1817054"/>
              <a:ext cx="38701" cy="36439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endCxn id="81" idx="0"/>
            </p:cNvCxnSpPr>
            <p:nvPr/>
          </p:nvCxnSpPr>
          <p:spPr>
            <a:xfrm flipH="1">
              <a:off x="3627295" y="2221300"/>
              <a:ext cx="74558" cy="44777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81" idx="4"/>
              <a:endCxn id="51" idx="0"/>
            </p:cNvCxnSpPr>
            <p:nvPr/>
          </p:nvCxnSpPr>
          <p:spPr>
            <a:xfrm flipH="1">
              <a:off x="3449068" y="2714560"/>
              <a:ext cx="178227" cy="60957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17" idx="3"/>
            </p:cNvCxnSpPr>
            <p:nvPr/>
          </p:nvCxnSpPr>
          <p:spPr>
            <a:xfrm flipV="1">
              <a:off x="3369550" y="4365241"/>
              <a:ext cx="405610" cy="18244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11" idx="3"/>
              <a:endCxn id="117" idx="7"/>
            </p:cNvCxnSpPr>
            <p:nvPr/>
          </p:nvCxnSpPr>
          <p:spPr>
            <a:xfrm flipH="1">
              <a:off x="3817929" y="3950039"/>
              <a:ext cx="399666" cy="37243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05" idx="3"/>
              <a:endCxn id="111" idx="7"/>
            </p:cNvCxnSpPr>
            <p:nvPr/>
          </p:nvCxnSpPr>
          <p:spPr>
            <a:xfrm flipH="1">
              <a:off x="4246110" y="3615538"/>
              <a:ext cx="350381" cy="30598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664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0"/>
            <a:ext cx="912876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3478530" y="14020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34740" y="18211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12870" y="25031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31970" y="319659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434840" y="53340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0" y="114871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744889" y="193177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68673" y="28520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82937" y="10308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82937" y="75908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94730" y="17163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14430" y="27423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62742" y="4964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803076" y="113437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679076" y="18929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397922" y="29144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40503" y="50541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407472" y="50455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222882" y="482844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49081" y="444691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32364" y="38344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214212" y="330638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813900" y="6068684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091614" y="558080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807304" y="614871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391328" y="175745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50202" y="29144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5879" y="219166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64380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99660" y="244232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95964" y="1623886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741020" y="4891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67839" y="22679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60033" y="12958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11486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600428" y="2452598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03076" y="159794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986188" y="36614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652401" y="471608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361928" y="41896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15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31086" y="368944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89153" y="427259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17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414654" y="361431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18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841311" y="4162872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19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89883" y="353770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20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030708" y="550690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92367" y="587005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22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752813" y="5477723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23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04923" y="5119567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24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03" y="519034"/>
            <a:ext cx="7367306" cy="55254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4" name="Group 3"/>
          <p:cNvGrpSpPr/>
          <p:nvPr/>
        </p:nvGrpSpPr>
        <p:grpSpPr>
          <a:xfrm rot="5400000">
            <a:off x="8023586" y="711155"/>
            <a:ext cx="384044" cy="384044"/>
            <a:chOff x="2184400" y="1818640"/>
            <a:chExt cx="426720" cy="426720"/>
          </a:xfrm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" name="Group 9"/>
          <p:cNvGrpSpPr/>
          <p:nvPr/>
        </p:nvGrpSpPr>
        <p:grpSpPr>
          <a:xfrm rot="5400000">
            <a:off x="7580597" y="886430"/>
            <a:ext cx="455139" cy="455140"/>
            <a:chOff x="2184400" y="1818640"/>
            <a:chExt cx="426720" cy="426720"/>
          </a:xfrm>
        </p:grpSpPr>
        <p:grpSp>
          <p:nvGrpSpPr>
            <p:cNvPr id="11" name="Group 1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" name="Straight Connector 13"/>
              <p:cNvCxnSpPr>
                <a:stCxn id="13" idx="0"/>
                <a:endCxn id="1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3" idx="2"/>
                <a:endCxn id="1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" name="Group 15"/>
          <p:cNvGrpSpPr/>
          <p:nvPr/>
        </p:nvGrpSpPr>
        <p:grpSpPr>
          <a:xfrm rot="5400000">
            <a:off x="7155245" y="1097573"/>
            <a:ext cx="481067" cy="481067"/>
            <a:chOff x="2184400" y="1818640"/>
            <a:chExt cx="426720" cy="426720"/>
          </a:xfrm>
        </p:grpSpPr>
        <p:grpSp>
          <p:nvGrpSpPr>
            <p:cNvPr id="17" name="Group 1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0" name="Straight Connector 19"/>
              <p:cNvCxnSpPr>
                <a:stCxn id="19" idx="0"/>
                <a:endCxn id="1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9" idx="2"/>
                <a:endCxn id="1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Oval 1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" name="Group 21"/>
          <p:cNvGrpSpPr/>
          <p:nvPr/>
        </p:nvGrpSpPr>
        <p:grpSpPr>
          <a:xfrm rot="5400000">
            <a:off x="6389707" y="1401510"/>
            <a:ext cx="666898" cy="666898"/>
            <a:chOff x="2184400" y="1818640"/>
            <a:chExt cx="426720" cy="426720"/>
          </a:xfrm>
        </p:grpSpPr>
        <p:grpSp>
          <p:nvGrpSpPr>
            <p:cNvPr id="23" name="Group 2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6" name="Straight Connector 25"/>
              <p:cNvCxnSpPr>
                <a:stCxn id="25" idx="0"/>
                <a:endCxn id="2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25" idx="2"/>
                <a:endCxn id="2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" name="Group 27"/>
          <p:cNvGrpSpPr/>
          <p:nvPr/>
        </p:nvGrpSpPr>
        <p:grpSpPr>
          <a:xfrm rot="5400000">
            <a:off x="6803713" y="1901047"/>
            <a:ext cx="708644" cy="708644"/>
            <a:chOff x="2184400" y="1818640"/>
            <a:chExt cx="426720" cy="426720"/>
          </a:xfrm>
        </p:grpSpPr>
        <p:grpSp>
          <p:nvGrpSpPr>
            <p:cNvPr id="29" name="Group 2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2" name="Straight Connector 31"/>
              <p:cNvCxnSpPr>
                <a:stCxn id="31" idx="0"/>
                <a:endCxn id="3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31" idx="2"/>
                <a:endCxn id="3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4" name="Group 33"/>
          <p:cNvGrpSpPr/>
          <p:nvPr/>
        </p:nvGrpSpPr>
        <p:grpSpPr>
          <a:xfrm rot="5400000">
            <a:off x="9019540" y="1269834"/>
            <a:ext cx="424811" cy="424812"/>
            <a:chOff x="2184400" y="1818640"/>
            <a:chExt cx="426720" cy="426720"/>
          </a:xfrm>
        </p:grpSpPr>
        <p:grpSp>
          <p:nvGrpSpPr>
            <p:cNvPr id="35" name="Group 3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8" name="Straight Connector 37"/>
              <p:cNvCxnSpPr>
                <a:stCxn id="37" idx="0"/>
                <a:endCxn id="3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7" idx="2"/>
                <a:endCxn id="3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Oval 3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 39"/>
          <p:cNvGrpSpPr/>
          <p:nvPr/>
        </p:nvGrpSpPr>
        <p:grpSpPr>
          <a:xfrm rot="5400000">
            <a:off x="7101362" y="2332106"/>
            <a:ext cx="760347" cy="760348"/>
            <a:chOff x="2184400" y="1818640"/>
            <a:chExt cx="426720" cy="426720"/>
          </a:xfrm>
        </p:grpSpPr>
        <p:grpSp>
          <p:nvGrpSpPr>
            <p:cNvPr id="41" name="Group 4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4" name="Straight Connector 43"/>
              <p:cNvCxnSpPr>
                <a:stCxn id="43" idx="0"/>
                <a:endCxn id="4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3" idx="2"/>
                <a:endCxn id="4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6" name="Group 45"/>
          <p:cNvGrpSpPr/>
          <p:nvPr/>
        </p:nvGrpSpPr>
        <p:grpSpPr>
          <a:xfrm rot="5400000">
            <a:off x="7165541" y="2871007"/>
            <a:ext cx="742033" cy="742033"/>
            <a:chOff x="2184400" y="1818640"/>
            <a:chExt cx="426720" cy="426720"/>
          </a:xfrm>
        </p:grpSpPr>
        <p:grpSp>
          <p:nvGrpSpPr>
            <p:cNvPr id="47" name="Group 4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0" name="Straight Connector 49"/>
              <p:cNvCxnSpPr>
                <a:stCxn id="49" idx="0"/>
                <a:endCxn id="4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9" idx="2"/>
                <a:endCxn id="4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" name="Group 51"/>
          <p:cNvGrpSpPr/>
          <p:nvPr/>
        </p:nvGrpSpPr>
        <p:grpSpPr>
          <a:xfrm rot="5400000">
            <a:off x="7707139" y="1594246"/>
            <a:ext cx="559674" cy="559674"/>
            <a:chOff x="2184400" y="1818640"/>
            <a:chExt cx="426720" cy="426720"/>
          </a:xfrm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8540941" y="1419642"/>
            <a:ext cx="429485" cy="429485"/>
            <a:chOff x="2184400" y="1818640"/>
            <a:chExt cx="426720" cy="426720"/>
          </a:xfrm>
        </p:grpSpPr>
        <p:grpSp>
          <p:nvGrpSpPr>
            <p:cNvPr id="59" name="Group 5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2" name="Straight Connector 61"/>
              <p:cNvCxnSpPr>
                <a:stCxn id="61" idx="0"/>
                <a:endCxn id="6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61" idx="2"/>
                <a:endCxn id="6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4" name="Group 63"/>
          <p:cNvGrpSpPr/>
          <p:nvPr/>
        </p:nvGrpSpPr>
        <p:grpSpPr>
          <a:xfrm rot="5400000">
            <a:off x="8230115" y="2276927"/>
            <a:ext cx="576627" cy="576627"/>
            <a:chOff x="2184400" y="1818640"/>
            <a:chExt cx="426720" cy="426720"/>
          </a:xfrm>
        </p:grpSpPr>
        <p:grpSp>
          <p:nvGrpSpPr>
            <p:cNvPr id="65" name="Group 6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8" name="Straight Connector 67"/>
              <p:cNvCxnSpPr>
                <a:stCxn id="67" idx="0"/>
                <a:endCxn id="6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7" idx="2"/>
                <a:endCxn id="6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Oval 6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9635078" y="2157112"/>
            <a:ext cx="437717" cy="437717"/>
            <a:chOff x="2184400" y="1818640"/>
            <a:chExt cx="426720" cy="426720"/>
          </a:xfrm>
        </p:grpSpPr>
        <p:grpSp>
          <p:nvGrpSpPr>
            <p:cNvPr id="71" name="Group 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74" name="Straight Connector 73"/>
              <p:cNvCxnSpPr>
                <a:stCxn id="73" idx="0"/>
                <a:endCxn id="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3" idx="2"/>
                <a:endCxn id="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8269672" y="3163426"/>
            <a:ext cx="549866" cy="549866"/>
            <a:chOff x="2184400" y="1818640"/>
            <a:chExt cx="426720" cy="426720"/>
          </a:xfrm>
        </p:grpSpPr>
        <p:grpSp>
          <p:nvGrpSpPr>
            <p:cNvPr id="77" name="Group 7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0" name="Straight Connector 79"/>
              <p:cNvCxnSpPr>
                <a:stCxn id="79" idx="0"/>
                <a:endCxn id="7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79" idx="2"/>
                <a:endCxn id="7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2" name="Group 81"/>
          <p:cNvGrpSpPr/>
          <p:nvPr/>
        </p:nvGrpSpPr>
        <p:grpSpPr>
          <a:xfrm rot="5400000">
            <a:off x="9413101" y="3326950"/>
            <a:ext cx="436972" cy="436973"/>
            <a:chOff x="2184400" y="1818640"/>
            <a:chExt cx="426720" cy="426720"/>
          </a:xfrm>
        </p:grpSpPr>
        <p:grpSp>
          <p:nvGrpSpPr>
            <p:cNvPr id="83" name="Group 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6" name="Straight Connector 85"/>
              <p:cNvCxnSpPr>
                <a:stCxn id="85" idx="0"/>
                <a:endCxn id="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5" idx="2"/>
                <a:endCxn id="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Oval 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8" name="Group 87"/>
          <p:cNvGrpSpPr/>
          <p:nvPr/>
        </p:nvGrpSpPr>
        <p:grpSpPr>
          <a:xfrm rot="5400000">
            <a:off x="8930711" y="2255369"/>
            <a:ext cx="456912" cy="456913"/>
            <a:chOff x="2184400" y="1818640"/>
            <a:chExt cx="426720" cy="426720"/>
          </a:xfrm>
        </p:grpSpPr>
        <p:grpSp>
          <p:nvGrpSpPr>
            <p:cNvPr id="89" name="Group 8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2" name="Straight Connector 91"/>
              <p:cNvCxnSpPr>
                <a:stCxn id="91" idx="0"/>
                <a:endCxn id="9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91" idx="2"/>
                <a:endCxn id="9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4" name="Group 93"/>
          <p:cNvGrpSpPr/>
          <p:nvPr/>
        </p:nvGrpSpPr>
        <p:grpSpPr>
          <a:xfrm rot="5400000">
            <a:off x="8843048" y="3267752"/>
            <a:ext cx="465145" cy="465146"/>
            <a:chOff x="2184400" y="1818640"/>
            <a:chExt cx="426720" cy="426720"/>
          </a:xfrm>
        </p:grpSpPr>
        <p:grpSp>
          <p:nvGrpSpPr>
            <p:cNvPr id="95" name="Group 9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8" name="Straight Connector 97"/>
              <p:cNvCxnSpPr>
                <a:stCxn id="97" idx="0"/>
                <a:endCxn id="9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97" idx="2"/>
                <a:endCxn id="9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Oval 9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0" name="Group 99"/>
          <p:cNvGrpSpPr/>
          <p:nvPr/>
        </p:nvGrpSpPr>
        <p:grpSpPr>
          <a:xfrm rot="5400000">
            <a:off x="7566215" y="5405120"/>
            <a:ext cx="390780" cy="390780"/>
            <a:chOff x="2184400" y="1818640"/>
            <a:chExt cx="426720" cy="426720"/>
          </a:xfrm>
        </p:grpSpPr>
        <p:grpSp>
          <p:nvGrpSpPr>
            <p:cNvPr id="101" name="Group 10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4" name="Straight Connector 103"/>
              <p:cNvCxnSpPr>
                <a:stCxn id="103" idx="0"/>
                <a:endCxn id="10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103" idx="2"/>
                <a:endCxn id="10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Oval 10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6" name="Group 105"/>
          <p:cNvGrpSpPr/>
          <p:nvPr/>
        </p:nvGrpSpPr>
        <p:grpSpPr>
          <a:xfrm rot="5400000">
            <a:off x="6871216" y="4750150"/>
            <a:ext cx="562718" cy="562718"/>
            <a:chOff x="2184400" y="1818640"/>
            <a:chExt cx="426720" cy="426720"/>
          </a:xfrm>
        </p:grpSpPr>
        <p:grpSp>
          <p:nvGrpSpPr>
            <p:cNvPr id="107" name="Group 1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0" name="Straight Connector 109"/>
              <p:cNvCxnSpPr>
                <a:stCxn id="109" idx="0"/>
                <a:endCxn id="1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109" idx="2"/>
                <a:endCxn id="1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Oval 1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2" name="Group 111"/>
          <p:cNvGrpSpPr/>
          <p:nvPr/>
        </p:nvGrpSpPr>
        <p:grpSpPr>
          <a:xfrm rot="5400000">
            <a:off x="5984544" y="3912073"/>
            <a:ext cx="974645" cy="974647"/>
            <a:chOff x="2184400" y="1818640"/>
            <a:chExt cx="426720" cy="426720"/>
          </a:xfrm>
        </p:grpSpPr>
        <p:grpSp>
          <p:nvGrpSpPr>
            <p:cNvPr id="113" name="Group 11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6" name="Straight Connector 115"/>
              <p:cNvCxnSpPr>
                <a:stCxn id="115" idx="0"/>
                <a:endCxn id="11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stCxn id="115" idx="2"/>
                <a:endCxn id="11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Oval 11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8" name="Group 117"/>
          <p:cNvGrpSpPr/>
          <p:nvPr/>
        </p:nvGrpSpPr>
        <p:grpSpPr>
          <a:xfrm rot="5400000">
            <a:off x="4947005" y="3034300"/>
            <a:ext cx="1341456" cy="1341457"/>
            <a:chOff x="2184400" y="1818640"/>
            <a:chExt cx="426720" cy="426720"/>
          </a:xfrm>
        </p:grpSpPr>
        <p:grpSp>
          <p:nvGrpSpPr>
            <p:cNvPr id="119" name="Group 11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2" name="Straight Connector 121"/>
              <p:cNvCxnSpPr>
                <a:stCxn id="121" idx="0"/>
                <a:endCxn id="12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21" idx="2"/>
                <a:endCxn id="12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Oval 11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24" name="Group 123"/>
          <p:cNvGrpSpPr/>
          <p:nvPr/>
        </p:nvGrpSpPr>
        <p:grpSpPr>
          <a:xfrm rot="5400000">
            <a:off x="4725459" y="2027359"/>
            <a:ext cx="1025112" cy="1025112"/>
            <a:chOff x="2184400" y="1818640"/>
            <a:chExt cx="426720" cy="426720"/>
          </a:xfrm>
        </p:grpSpPr>
        <p:grpSp>
          <p:nvGrpSpPr>
            <p:cNvPr id="125" name="Group 12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8" name="Straight Connector 127"/>
              <p:cNvCxnSpPr>
                <a:stCxn id="127" idx="0"/>
                <a:endCxn id="12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stCxn id="127" idx="2"/>
                <a:endCxn id="12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Oval 12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0" name="Group 129"/>
          <p:cNvGrpSpPr/>
          <p:nvPr/>
        </p:nvGrpSpPr>
        <p:grpSpPr>
          <a:xfrm rot="5400000">
            <a:off x="4863139" y="2787292"/>
            <a:ext cx="783647" cy="783647"/>
            <a:chOff x="2184400" y="1818640"/>
            <a:chExt cx="426720" cy="42672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4" name="Straight Connector 133"/>
              <p:cNvCxnSpPr>
                <a:stCxn id="133" idx="0"/>
                <a:endCxn id="13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33" idx="2"/>
                <a:endCxn id="13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Oval 13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6" name="Group 135"/>
          <p:cNvGrpSpPr/>
          <p:nvPr/>
        </p:nvGrpSpPr>
        <p:grpSpPr>
          <a:xfrm rot="5400000">
            <a:off x="3103645" y="2453923"/>
            <a:ext cx="897592" cy="897592"/>
            <a:chOff x="2184400" y="1818640"/>
            <a:chExt cx="426720" cy="426720"/>
          </a:xfrm>
        </p:grpSpPr>
        <p:grpSp>
          <p:nvGrpSpPr>
            <p:cNvPr id="137" name="Group 13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0" name="Straight Connector 139"/>
              <p:cNvCxnSpPr>
                <a:stCxn id="139" idx="0"/>
                <a:endCxn id="13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39" idx="2"/>
                <a:endCxn id="13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Oval 13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2" name="Group 141"/>
          <p:cNvGrpSpPr/>
          <p:nvPr/>
        </p:nvGrpSpPr>
        <p:grpSpPr>
          <a:xfrm rot="5400000">
            <a:off x="3114335" y="3201975"/>
            <a:ext cx="856793" cy="856794"/>
            <a:chOff x="2184400" y="1818640"/>
            <a:chExt cx="426720" cy="426720"/>
          </a:xfrm>
        </p:grpSpPr>
        <p:grpSp>
          <p:nvGrpSpPr>
            <p:cNvPr id="143" name="Group 14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6" name="Straight Connector 145"/>
              <p:cNvCxnSpPr>
                <a:stCxn id="145" idx="0"/>
                <a:endCxn id="1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145" idx="2"/>
                <a:endCxn id="1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Oval 14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8" name="Group 147"/>
          <p:cNvGrpSpPr/>
          <p:nvPr/>
        </p:nvGrpSpPr>
        <p:grpSpPr>
          <a:xfrm rot="5400000">
            <a:off x="4027528" y="3246607"/>
            <a:ext cx="840901" cy="840901"/>
            <a:chOff x="2184400" y="1818640"/>
            <a:chExt cx="426720" cy="426720"/>
          </a:xfrm>
        </p:grpSpPr>
        <p:grpSp>
          <p:nvGrpSpPr>
            <p:cNvPr id="149" name="Group 14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2" name="Straight Connector 151"/>
              <p:cNvCxnSpPr>
                <a:stCxn id="151" idx="0"/>
                <a:endCxn id="1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>
                <a:stCxn id="151" idx="2"/>
                <a:endCxn id="1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Oval 14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4" name="Straight Connector 153"/>
          <p:cNvCxnSpPr>
            <a:stCxn id="126" idx="1"/>
            <a:endCxn id="24" idx="5"/>
          </p:cNvCxnSpPr>
          <p:nvPr/>
        </p:nvCxnSpPr>
        <p:spPr>
          <a:xfrm flipV="1">
            <a:off x="5276848" y="1760220"/>
            <a:ext cx="1421047" cy="7408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26" idx="0"/>
            <a:endCxn id="30" idx="4"/>
          </p:cNvCxnSpPr>
          <p:nvPr/>
        </p:nvCxnSpPr>
        <p:spPr>
          <a:xfrm flipV="1">
            <a:off x="5292932" y="2255368"/>
            <a:ext cx="1827142" cy="2845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32" idx="0"/>
            <a:endCxn id="30" idx="4"/>
          </p:cNvCxnSpPr>
          <p:nvPr/>
        </p:nvCxnSpPr>
        <p:spPr>
          <a:xfrm flipV="1">
            <a:off x="5296943" y="2255368"/>
            <a:ext cx="1823131" cy="9237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32" idx="0"/>
            <a:endCxn id="42" idx="4"/>
          </p:cNvCxnSpPr>
          <p:nvPr/>
        </p:nvCxnSpPr>
        <p:spPr>
          <a:xfrm flipV="1">
            <a:off x="5296943" y="2712279"/>
            <a:ext cx="2143861" cy="4668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20" idx="0"/>
            <a:endCxn id="42" idx="4"/>
          </p:cNvCxnSpPr>
          <p:nvPr/>
        </p:nvCxnSpPr>
        <p:spPr>
          <a:xfrm flipV="1">
            <a:off x="5689596" y="2712279"/>
            <a:ext cx="1751208" cy="9927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20" idx="0"/>
            <a:endCxn id="48" idx="4"/>
          </p:cNvCxnSpPr>
          <p:nvPr/>
        </p:nvCxnSpPr>
        <p:spPr>
          <a:xfrm flipV="1">
            <a:off x="5689596" y="3242023"/>
            <a:ext cx="1807211" cy="46300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0" idx="3"/>
            <a:endCxn id="24" idx="7"/>
          </p:cNvCxnSpPr>
          <p:nvPr/>
        </p:nvCxnSpPr>
        <p:spPr>
          <a:xfrm flipH="1" flipV="1">
            <a:off x="6748419" y="1760220"/>
            <a:ext cx="382774" cy="468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42" idx="2"/>
            <a:endCxn id="30" idx="6"/>
          </p:cNvCxnSpPr>
          <p:nvPr/>
        </p:nvCxnSpPr>
        <p:spPr>
          <a:xfrm flipH="1" flipV="1">
            <a:off x="7158036" y="2293330"/>
            <a:ext cx="323500" cy="3782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8" idx="2"/>
            <a:endCxn id="42" idx="6"/>
          </p:cNvCxnSpPr>
          <p:nvPr/>
        </p:nvCxnSpPr>
        <p:spPr>
          <a:xfrm flipH="1" flipV="1">
            <a:off x="7481536" y="2753011"/>
            <a:ext cx="55022" cy="4492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32" idx="7"/>
            <a:endCxn id="120" idx="2"/>
          </p:cNvCxnSpPr>
          <p:nvPr/>
        </p:nvCxnSpPr>
        <p:spPr>
          <a:xfrm>
            <a:off x="5284647" y="3208798"/>
            <a:ext cx="333087" cy="42436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2" idx="2"/>
            <a:endCxn id="126" idx="6"/>
          </p:cNvCxnSpPr>
          <p:nvPr/>
        </p:nvCxnSpPr>
        <p:spPr>
          <a:xfrm flipH="1" flipV="1">
            <a:off x="5238016" y="2594829"/>
            <a:ext cx="16947" cy="542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8" idx="0"/>
            <a:endCxn id="208" idx="0"/>
          </p:cNvCxnSpPr>
          <p:nvPr/>
        </p:nvCxnSpPr>
        <p:spPr>
          <a:xfrm flipV="1">
            <a:off x="3600526" y="2809210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8" idx="2"/>
            <a:endCxn id="144" idx="2"/>
          </p:cNvCxnSpPr>
          <p:nvPr/>
        </p:nvCxnSpPr>
        <p:spPr>
          <a:xfrm flipH="1">
            <a:off x="3542732" y="2854634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0" idx="4"/>
            <a:endCxn id="144" idx="0"/>
          </p:cNvCxnSpPr>
          <p:nvPr/>
        </p:nvCxnSpPr>
        <p:spPr>
          <a:xfrm flipH="1" flipV="1">
            <a:off x="3588631" y="3630371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0" idx="0"/>
            <a:endCxn id="120" idx="4"/>
          </p:cNvCxnSpPr>
          <p:nvPr/>
        </p:nvCxnSpPr>
        <p:spPr>
          <a:xfrm>
            <a:off x="4493027" y="3667057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6" idx="4"/>
            <a:endCxn id="12" idx="1"/>
          </p:cNvCxnSpPr>
          <p:nvPr/>
        </p:nvCxnSpPr>
        <p:spPr>
          <a:xfrm flipH="1">
            <a:off x="7825408" y="903177"/>
            <a:ext cx="369627" cy="193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2" idx="4"/>
            <a:endCxn id="18" idx="0"/>
          </p:cNvCxnSpPr>
          <p:nvPr/>
        </p:nvCxnSpPr>
        <p:spPr>
          <a:xfrm flipH="1">
            <a:off x="7421550" y="1114000"/>
            <a:ext cx="362235" cy="22410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24" idx="1"/>
            <a:endCxn id="18" idx="5"/>
          </p:cNvCxnSpPr>
          <p:nvPr/>
        </p:nvCxnSpPr>
        <p:spPr>
          <a:xfrm flipV="1">
            <a:off x="6748419" y="1356329"/>
            <a:ext cx="629137" cy="3533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6" idx="4"/>
            <a:endCxn id="60" idx="1"/>
          </p:cNvCxnSpPr>
          <p:nvPr/>
        </p:nvCxnSpPr>
        <p:spPr>
          <a:xfrm flipH="1">
            <a:off x="8771952" y="1482240"/>
            <a:ext cx="437237" cy="1358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60" idx="4"/>
            <a:endCxn id="54" idx="0"/>
          </p:cNvCxnSpPr>
          <p:nvPr/>
        </p:nvCxnSpPr>
        <p:spPr>
          <a:xfrm flipH="1">
            <a:off x="8016959" y="1634384"/>
            <a:ext cx="715717" cy="23969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30" idx="0"/>
            <a:endCxn id="54" idx="4"/>
          </p:cNvCxnSpPr>
          <p:nvPr/>
        </p:nvCxnSpPr>
        <p:spPr>
          <a:xfrm flipV="1">
            <a:off x="7195998" y="1874082"/>
            <a:ext cx="760997" cy="3812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72" idx="5"/>
            <a:endCxn id="90" idx="0"/>
          </p:cNvCxnSpPr>
          <p:nvPr/>
        </p:nvCxnSpPr>
        <p:spPr>
          <a:xfrm flipH="1">
            <a:off x="9183645" y="2392550"/>
            <a:ext cx="653711" cy="912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90" idx="4"/>
            <a:endCxn id="66" idx="0"/>
          </p:cNvCxnSpPr>
          <p:nvPr/>
        </p:nvCxnSpPr>
        <p:spPr>
          <a:xfrm flipH="1">
            <a:off x="8549319" y="2483825"/>
            <a:ext cx="585372" cy="81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66" idx="4"/>
            <a:endCxn id="42" idx="0"/>
          </p:cNvCxnSpPr>
          <p:nvPr/>
        </p:nvCxnSpPr>
        <p:spPr>
          <a:xfrm flipH="1">
            <a:off x="7522268" y="2565240"/>
            <a:ext cx="965271" cy="14703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84" idx="4"/>
            <a:endCxn id="96" idx="0"/>
          </p:cNvCxnSpPr>
          <p:nvPr/>
        </p:nvCxnSpPr>
        <p:spPr>
          <a:xfrm flipH="1" flipV="1">
            <a:off x="9100539" y="3500324"/>
            <a:ext cx="507640" cy="4511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96" idx="4"/>
            <a:endCxn id="78" idx="0"/>
          </p:cNvCxnSpPr>
          <p:nvPr/>
        </p:nvCxnSpPr>
        <p:spPr>
          <a:xfrm flipH="1" flipV="1">
            <a:off x="8574062" y="3438359"/>
            <a:ext cx="476641" cy="6196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78" idx="4"/>
            <a:endCxn id="48" idx="0"/>
          </p:cNvCxnSpPr>
          <p:nvPr/>
        </p:nvCxnSpPr>
        <p:spPr>
          <a:xfrm flipH="1" flipV="1">
            <a:off x="7576309" y="3242023"/>
            <a:ext cx="938840" cy="19633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20" idx="7"/>
            <a:endCxn id="114" idx="3"/>
          </p:cNvCxnSpPr>
          <p:nvPr/>
        </p:nvCxnSpPr>
        <p:spPr>
          <a:xfrm>
            <a:off x="5668548" y="3755841"/>
            <a:ext cx="766401" cy="6066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08" idx="3"/>
            <a:endCxn id="114" idx="7"/>
          </p:cNvCxnSpPr>
          <p:nvPr/>
        </p:nvCxnSpPr>
        <p:spPr>
          <a:xfrm flipH="1" flipV="1">
            <a:off x="6508787" y="4436314"/>
            <a:ext cx="622473" cy="5738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02" idx="3"/>
            <a:endCxn id="108" idx="7"/>
          </p:cNvCxnSpPr>
          <p:nvPr/>
        </p:nvCxnSpPr>
        <p:spPr>
          <a:xfrm flipH="1" flipV="1">
            <a:off x="7173892" y="5052824"/>
            <a:ext cx="572910" cy="5328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 rot="5400000">
            <a:off x="3924025" y="2388760"/>
            <a:ext cx="840901" cy="840901"/>
            <a:chOff x="2184400" y="1818640"/>
            <a:chExt cx="426720" cy="426720"/>
          </a:xfrm>
        </p:grpSpPr>
        <p:grpSp>
          <p:nvGrpSpPr>
            <p:cNvPr id="207" name="Group 2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0" name="Straight Connector 209"/>
              <p:cNvCxnSpPr>
                <a:stCxn id="209" idx="0"/>
                <a:endCxn id="2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>
                <a:stCxn id="209" idx="2"/>
                <a:endCxn id="2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8" name="Oval 2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4" name="Straight Connector 213"/>
          <p:cNvCxnSpPr>
            <a:stCxn id="126" idx="4"/>
            <a:endCxn id="208" idx="0"/>
          </p:cNvCxnSpPr>
          <p:nvPr/>
        </p:nvCxnSpPr>
        <p:spPr>
          <a:xfrm flipH="1">
            <a:off x="4389524" y="2539914"/>
            <a:ext cx="793577" cy="26929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132" idx="4"/>
          </p:cNvCxnSpPr>
          <p:nvPr/>
        </p:nvCxnSpPr>
        <p:spPr>
          <a:xfrm flipH="1" flipV="1">
            <a:off x="4382221" y="2835105"/>
            <a:ext cx="830762" cy="34400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132" idx="4"/>
            <a:endCxn id="150" idx="1"/>
          </p:cNvCxnSpPr>
          <p:nvPr/>
        </p:nvCxnSpPr>
        <p:spPr>
          <a:xfrm flipH="1">
            <a:off x="4479833" y="3179114"/>
            <a:ext cx="733150" cy="456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stCxn id="144" idx="1"/>
            <a:endCxn id="208" idx="5"/>
          </p:cNvCxnSpPr>
          <p:nvPr/>
        </p:nvCxnSpPr>
        <p:spPr>
          <a:xfrm flipV="1">
            <a:off x="3575188" y="2841063"/>
            <a:ext cx="737435" cy="75685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150" idx="3"/>
            <a:endCxn id="208" idx="6"/>
          </p:cNvCxnSpPr>
          <p:nvPr/>
        </p:nvCxnSpPr>
        <p:spPr>
          <a:xfrm flipH="1" flipV="1">
            <a:off x="4344476" y="2854257"/>
            <a:ext cx="71650" cy="7809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9075620" y="132229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2" name="Rounded Rectangle 23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7627375" y="948307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6" name="Rounded Rectangle 23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7255241" y="899219"/>
            <a:ext cx="1266841" cy="597613"/>
            <a:chOff x="743762" y="771124"/>
            <a:chExt cx="1266841" cy="597613"/>
          </a:xfrm>
          <a:solidFill>
            <a:schemeClr val="bg1">
              <a:alpha val="29000"/>
            </a:schemeClr>
          </a:solidFill>
        </p:grpSpPr>
        <p:sp>
          <p:nvSpPr>
            <p:cNvPr id="239" name="Rounded Rectangle 23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743762" y="1060960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6531037" y="1549895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2" name="Rounded Rectangle 24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825408" y="172704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5" name="Rounded Rectangle 24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8579929" y="1469048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8" name="Rounded Rectangle 24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8053452" y="746819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1" name="Rounded Rectangle 25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6981375" y="208733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4" name="Rounded Rectangle 25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9702859" y="221812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7" name="Rounded Rectangle 25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8977705" y="2320627"/>
            <a:ext cx="489559" cy="331063"/>
            <a:chOff x="1694373" y="756291"/>
            <a:chExt cx="489559" cy="331063"/>
          </a:xfrm>
          <a:solidFill>
            <a:schemeClr val="bg1">
              <a:alpha val="29000"/>
            </a:schemeClr>
          </a:solidFill>
        </p:grpSpPr>
        <p:sp>
          <p:nvSpPr>
            <p:cNvPr id="260" name="Rounded Rectangle 259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1698502" y="756291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8306421" y="240195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3" name="Rounded Rectangle 262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8321395" y="328627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6" name="Rounded Rectangle 26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7260634" y="254975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9" name="Rounded Rectangle 26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9407954" y="3387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2" name="Rounded Rectangle 27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8857674" y="333248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5" name="Rounded Rectangle 27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7320904" y="3088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8" name="Rounded Rectangle 27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16</a:t>
              </a:r>
              <a:endParaRPr lang="fr-CH" sz="1400" b="1" dirty="0"/>
            </a:p>
          </p:txBody>
        </p:sp>
      </p:grpSp>
      <p:grpSp>
        <p:nvGrpSpPr>
          <p:cNvPr id="280" name="Group 279"/>
          <p:cNvGrpSpPr/>
          <p:nvPr/>
        </p:nvGrpSpPr>
        <p:grpSpPr>
          <a:xfrm>
            <a:off x="7544340" y="543499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1" name="Rounded Rectangle 28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83" name="Group 282"/>
          <p:cNvGrpSpPr/>
          <p:nvPr/>
        </p:nvGrpSpPr>
        <p:grpSpPr>
          <a:xfrm>
            <a:off x="6940501" y="487316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4" name="Rounded Rectangle 28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grpSp>
        <p:nvGrpSpPr>
          <p:cNvPr id="286" name="Group 285"/>
          <p:cNvGrpSpPr/>
          <p:nvPr/>
        </p:nvGrpSpPr>
        <p:grpSpPr>
          <a:xfrm>
            <a:off x="6260679" y="425066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7" name="Rounded Rectangle 28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sp>
        <p:nvSpPr>
          <p:cNvPr id="289" name="TextBox 288"/>
          <p:cNvSpPr txBox="1"/>
          <p:nvPr/>
        </p:nvSpPr>
        <p:spPr>
          <a:xfrm>
            <a:off x="5427124" y="354945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5046460" y="236503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21</a:t>
            </a:r>
            <a:endParaRPr lang="fr-CH" sz="14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5065979" y="3004236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157469" y="265532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23</a:t>
            </a:r>
            <a:endParaRPr lang="fr-CH" sz="14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265123" y="349467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3385423" y="2744694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25</a:t>
            </a:r>
            <a:endParaRPr lang="fr-CH" sz="14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3380403" y="3457597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28496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05500" y="815340"/>
            <a:ext cx="152400" cy="8305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179820" y="1463040"/>
            <a:ext cx="251460" cy="6096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355080" y="2385060"/>
            <a:ext cx="160020" cy="3810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118860" y="3421380"/>
            <a:ext cx="114300" cy="3200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379720" y="4335780"/>
            <a:ext cx="388620" cy="16078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4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50896</TotalTime>
  <Words>761</Words>
  <Application>Microsoft Office PowerPoint</Application>
  <PresentationFormat>Widescreen</PresentationFormat>
  <Paragraphs>680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Generic pipeline</vt:lpstr>
      <vt:lpstr>Triangular mesh with embedded skeleton (Taylor et. al.)</vt:lpstr>
      <vt:lpstr>Spheres/Cylinders model (Tagliasacchi et. al.)</vt:lpstr>
      <vt:lpstr>Convolution Surfaces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Tkach</dc:creator>
  <cp:lastModifiedBy>Anastasia Tkach</cp:lastModifiedBy>
  <cp:revision>156</cp:revision>
  <dcterms:created xsi:type="dcterms:W3CDTF">2015-07-10T10:18:14Z</dcterms:created>
  <dcterms:modified xsi:type="dcterms:W3CDTF">2015-11-10T13:09:02Z</dcterms:modified>
</cp:coreProperties>
</file>